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"/>
  </p:notesMasterIdLst>
  <p:sldIdLst>
    <p:sldId id="256" r:id="rId3"/>
  </p:sldIdLst>
  <p:sldSz cx="9906000" cy="6858000" type="A4"/>
  <p:notesSz cx="6858000" cy="9144000"/>
  <p:defaultTextStyle>
    <a:defPPr>
      <a:defRPr lang="da-DK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CC"/>
    <a:srgbClr val="FFFF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5991" autoAdjust="0"/>
    <p:restoredTop sz="95179" autoAdjust="0"/>
  </p:normalViewPr>
  <p:slideViewPr>
    <p:cSldViewPr>
      <p:cViewPr varScale="1">
        <p:scale>
          <a:sx n="74" d="100"/>
          <a:sy n="74" d="100"/>
        </p:scale>
        <p:origin x="1530" y="60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0926AE-538F-9145-96DF-1087E21CF690}" type="datetimeFigureOut">
              <a:rPr lang="da-DK" smtClean="0"/>
              <a:t>27-05-2022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F2D44F-2124-7C4B-899C-469C5AB5766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93754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a-DK"/>
              <a:t>Klik for at redigere i master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560388" y="6308725"/>
            <a:ext cx="1527175" cy="34131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1558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560388" y="6308725"/>
            <a:ext cx="1527175" cy="34131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71933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560388" y="6308725"/>
            <a:ext cx="1527175" cy="34131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623593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da-DK"/>
              <a:t>Klik for at redigere titeltypografi i masteren</a:t>
            </a:r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B350-5BD6-43A1-9036-D08F265D5482}" type="slidenum">
              <a:rPr lang="da-DK"/>
              <a:pPr>
                <a:defRPr/>
              </a:pPr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19306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 i masteren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typografi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56B303-9A9C-447D-8502-97AFBCF4A348}" type="slidenum">
              <a:rPr lang="da-DK"/>
              <a:pPr>
                <a:defRPr/>
              </a:pPr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478068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a-DK"/>
              <a:t>Klik for at redigere titeltypografi i masteren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typografi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8E3A3A-F8BE-4CCB-9463-A32515D195DC}" type="slidenum">
              <a:rPr lang="da-DK"/>
              <a:pPr>
                <a:defRPr/>
              </a:pPr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676479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 i masteren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/>
              <a:t>Klik for at redigere typografi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/>
              <a:t>Klik for at redigere typografi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66774E-FE29-447D-9B45-CE6D247C56AE}" type="slidenum">
              <a:rPr lang="da-DK"/>
              <a:pPr>
                <a:defRPr/>
              </a:pPr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100603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/>
              <a:t>Klik for at redigere titeltypografi i masteren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typografi i masteren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/>
              <a:t>Klik for at redigere typografi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typografi i masteren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/>
              <a:t>Klik for at redigere typografi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8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9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1CE741-CA0F-458C-84C9-CC95CF954219}" type="slidenum">
              <a:rPr lang="da-DK"/>
              <a:pPr>
                <a:defRPr/>
              </a:pPr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551549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 i masteren</a:t>
            </a:r>
          </a:p>
        </p:txBody>
      </p:sp>
      <p:sp>
        <p:nvSpPr>
          <p:cNvPr id="3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4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5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3A56F8-93A8-4F77-ADC7-D2AECE844739}" type="slidenum">
              <a:rPr lang="da-DK"/>
              <a:pPr>
                <a:defRPr/>
              </a:pPr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578083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3534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typografi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typografi i masteren</a:t>
            </a:r>
          </a:p>
        </p:txBody>
      </p:sp>
    </p:spTree>
    <p:extLst>
      <p:ext uri="{BB962C8B-B14F-4D97-AF65-F5344CB8AC3E}">
        <p14:creationId xmlns:p14="http://schemas.microsoft.com/office/powerpoint/2010/main" val="3792133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560388" y="6308725"/>
            <a:ext cx="1527175" cy="34131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653923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/>
              <a:t>Klik for at redigere titeltypografi i masteren</a:t>
            </a:r>
          </a:p>
        </p:txBody>
      </p:sp>
      <p:sp>
        <p:nvSpPr>
          <p:cNvPr id="3" name="Pladsholder til billede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a-DK" noProof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typografi i masteren</a:t>
            </a:r>
          </a:p>
        </p:txBody>
      </p:sp>
      <p:sp>
        <p:nvSpPr>
          <p:cNvPr id="5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" name="Pladsholder til diasnummer 5"/>
          <p:cNvSpPr>
            <a:spLocks noGrp="1"/>
          </p:cNvSpPr>
          <p:nvPr>
            <p:ph type="sldNum" sz="quarter" idx="12"/>
          </p:nvPr>
        </p:nvSpPr>
        <p:spPr>
          <a:xfrm>
            <a:off x="7131289" y="6356350"/>
            <a:ext cx="2311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6B974B-01AA-4571-8371-BDC87A447245}" type="slidenum">
              <a:rPr lang="da-DK"/>
              <a:pPr>
                <a:defRPr/>
              </a:pPr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093479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 i masteren</a:t>
            </a:r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typografi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>
          <a:xfrm>
            <a:off x="6609184" y="6356350"/>
            <a:ext cx="2311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E51D67-5A06-4F6B-B575-9339DB9EFECD}" type="slidenum">
              <a:rPr lang="da-DK"/>
              <a:pPr>
                <a:defRPr/>
              </a:pPr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010984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da-DK"/>
              <a:t>Klik for at redigere titeltypografi i masteren</a:t>
            </a:r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da-DK"/>
              <a:t>Klik for at redigere typografi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>
          <a:xfrm>
            <a:off x="5673080" y="6115581"/>
            <a:ext cx="2311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E11E74-B979-43AD-BC73-1AF656FB4ABA}" type="slidenum">
              <a:rPr lang="da-DK"/>
              <a:pPr>
                <a:defRPr/>
              </a:pPr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16484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a-DK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a-DK"/>
              <a:t>Klik for at redigere i master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560388" y="6308725"/>
            <a:ext cx="1527175" cy="34131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93182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560388" y="6308725"/>
            <a:ext cx="1527175" cy="34131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8160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a-DK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i master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i master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560388" y="6308725"/>
            <a:ext cx="1527175" cy="34131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7698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560388" y="6308725"/>
            <a:ext cx="1527175" cy="34131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91356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8379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/>
              <a:t>Klik for at redigere i master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i master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560388" y="6308725"/>
            <a:ext cx="1527175" cy="34131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04881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/>
              <a:t>Klik for at redigere i master</a:t>
            </a:r>
          </a:p>
        </p:txBody>
      </p:sp>
      <p:sp>
        <p:nvSpPr>
          <p:cNvPr id="3" name="Pladsholder til billede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a-DK" noProof="0"/>
              <a:t>Klik på ikonet for at tilføje et billede</a:t>
            </a:r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i master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560388" y="6308725"/>
            <a:ext cx="1527175" cy="34131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48480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7"/>
          <p:cNvGrpSpPr>
            <a:grpSpLocks/>
          </p:cNvGrpSpPr>
          <p:nvPr/>
        </p:nvGrpSpPr>
        <p:grpSpPr bwMode="auto">
          <a:xfrm>
            <a:off x="488950" y="1268413"/>
            <a:ext cx="8964613" cy="4387850"/>
            <a:chOff x="290" y="736"/>
            <a:chExt cx="5671" cy="2872"/>
          </a:xfrm>
        </p:grpSpPr>
        <p:sp>
          <p:nvSpPr>
            <p:cNvPr id="1032" name="Rectangle 8"/>
            <p:cNvSpPr>
              <a:spLocks noChangeArrowheads="1"/>
            </p:cNvSpPr>
            <p:nvPr/>
          </p:nvSpPr>
          <p:spPr bwMode="auto">
            <a:xfrm>
              <a:off x="841" y="1022"/>
              <a:ext cx="4529" cy="2270"/>
            </a:xfrm>
            <a:prstGeom prst="rect">
              <a:avLst/>
            </a:prstGeom>
            <a:noFill/>
            <a:ln w="28575">
              <a:solidFill>
                <a:srgbClr val="CCFF99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a-DK">
                <a:cs typeface="+mn-cs"/>
              </a:endParaRPr>
            </a:p>
          </p:txBody>
        </p:sp>
        <p:sp>
          <p:nvSpPr>
            <p:cNvPr id="1033" name="Rectangle 9"/>
            <p:cNvSpPr>
              <a:spLocks noChangeArrowheads="1"/>
            </p:cNvSpPr>
            <p:nvPr/>
          </p:nvSpPr>
          <p:spPr bwMode="auto">
            <a:xfrm>
              <a:off x="1968" y="1020"/>
              <a:ext cx="2274" cy="2283"/>
            </a:xfrm>
            <a:prstGeom prst="rect">
              <a:avLst/>
            </a:prstGeom>
            <a:noFill/>
            <a:ln w="28575">
              <a:solidFill>
                <a:srgbClr val="CCFF99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a-DK">
                <a:cs typeface="+mn-cs"/>
              </a:endParaRPr>
            </a:p>
          </p:txBody>
        </p:sp>
        <p:sp>
          <p:nvSpPr>
            <p:cNvPr id="1034" name="Line 10"/>
            <p:cNvSpPr>
              <a:spLocks noChangeShapeType="1"/>
            </p:cNvSpPr>
            <p:nvPr/>
          </p:nvSpPr>
          <p:spPr bwMode="auto">
            <a:xfrm flipH="1">
              <a:off x="3117" y="1053"/>
              <a:ext cx="13" cy="2555"/>
            </a:xfrm>
            <a:prstGeom prst="line">
              <a:avLst/>
            </a:prstGeom>
            <a:noFill/>
            <a:ln w="28575">
              <a:solidFill>
                <a:srgbClr val="CCFF99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a-DK">
                <a:cs typeface="+mn-cs"/>
              </a:endParaRPr>
            </a:p>
          </p:txBody>
        </p:sp>
        <p:sp>
          <p:nvSpPr>
            <p:cNvPr id="1035" name="Line 11"/>
            <p:cNvSpPr>
              <a:spLocks noChangeShapeType="1"/>
            </p:cNvSpPr>
            <p:nvPr/>
          </p:nvSpPr>
          <p:spPr bwMode="auto">
            <a:xfrm>
              <a:off x="290" y="2157"/>
              <a:ext cx="5671" cy="1"/>
            </a:xfrm>
            <a:prstGeom prst="line">
              <a:avLst/>
            </a:prstGeom>
            <a:noFill/>
            <a:ln w="28575">
              <a:solidFill>
                <a:srgbClr val="CCFF99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a-DK">
                <a:cs typeface="+mn-cs"/>
              </a:endParaRPr>
            </a:p>
          </p:txBody>
        </p:sp>
        <p:sp>
          <p:nvSpPr>
            <p:cNvPr id="1036" name="Rectangle 12"/>
            <p:cNvSpPr>
              <a:spLocks noChangeArrowheads="1"/>
            </p:cNvSpPr>
            <p:nvPr/>
          </p:nvSpPr>
          <p:spPr bwMode="auto">
            <a:xfrm>
              <a:off x="296" y="736"/>
              <a:ext cx="5664" cy="2848"/>
            </a:xfrm>
            <a:prstGeom prst="rect">
              <a:avLst/>
            </a:prstGeom>
            <a:noFill/>
            <a:ln w="28575">
              <a:solidFill>
                <a:srgbClr val="CCFF99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a-DK">
                <a:cs typeface="+mn-cs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  <p:sldLayoutId id="2147483966" r:id="rId5"/>
    <p:sldLayoutId id="2147483967" r:id="rId6"/>
    <p:sldLayoutId id="2147483982" r:id="rId7"/>
    <p:sldLayoutId id="2147483968" r:id="rId8"/>
    <p:sldLayoutId id="2147483969" r:id="rId9"/>
    <p:sldLayoutId id="2147483970" r:id="rId10"/>
    <p:sldLayoutId id="214748397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Pladsholder til titel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da-DK"/>
              <a:t>Klik for at redigere titeltypografi i masteren</a:t>
            </a:r>
          </a:p>
        </p:txBody>
      </p:sp>
      <p:sp>
        <p:nvSpPr>
          <p:cNvPr id="2051" name="Pladsholder til tekst 2"/>
          <p:cNvSpPr>
            <a:spLocks noGrp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da-DK"/>
              <a:t>Klik for at redigere typografi i masteren</a:t>
            </a:r>
          </a:p>
          <a:p>
            <a:pPr lvl="1"/>
            <a:r>
              <a:rPr lang="da-DK" altLang="da-DK"/>
              <a:t>Andet niveau</a:t>
            </a:r>
          </a:p>
          <a:p>
            <a:pPr lvl="2"/>
            <a:r>
              <a:rPr lang="da-DK" altLang="da-DK"/>
              <a:t>Tredje niveau</a:t>
            </a:r>
          </a:p>
          <a:p>
            <a:pPr lvl="3"/>
            <a:r>
              <a:rPr lang="da-DK" altLang="da-DK"/>
              <a:t>Fjerde niveau</a:t>
            </a:r>
          </a:p>
          <a:p>
            <a:pPr lvl="4"/>
            <a:r>
              <a:rPr lang="da-DK" altLang="da-DK"/>
              <a:t>Femte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fld id="{0296AB9F-7F4A-453A-969A-D33C12FFA24E}" type="slidenum">
              <a:rPr lang="da-DK"/>
              <a:pPr>
                <a:defRPr/>
              </a:pPr>
              <a:t>‹nr.›</a:t>
            </a:fld>
            <a:endParaRPr lang="da-D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83" r:id="rId7"/>
    <p:sldLayoutId id="2147483978" r:id="rId8"/>
    <p:sldLayoutId id="2147483979" r:id="rId9"/>
    <p:sldLayoutId id="2147483980" r:id="rId10"/>
    <p:sldLayoutId id="214748398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6.png"/><Relationship Id="rId117" Type="http://schemas.openxmlformats.org/officeDocument/2006/relationships/image" Target="../media/image117.png"/><Relationship Id="rId21" Type="http://schemas.openxmlformats.org/officeDocument/2006/relationships/image" Target="../media/image21.png"/><Relationship Id="rId42" Type="http://schemas.openxmlformats.org/officeDocument/2006/relationships/image" Target="../media/image42.png"/><Relationship Id="rId47" Type="http://schemas.openxmlformats.org/officeDocument/2006/relationships/image" Target="../media/image47.png"/><Relationship Id="rId63" Type="http://schemas.openxmlformats.org/officeDocument/2006/relationships/image" Target="../media/image63.png"/><Relationship Id="rId68" Type="http://schemas.openxmlformats.org/officeDocument/2006/relationships/image" Target="../media/image68.png"/><Relationship Id="rId84" Type="http://schemas.openxmlformats.org/officeDocument/2006/relationships/image" Target="../media/image84.png"/><Relationship Id="rId89" Type="http://schemas.openxmlformats.org/officeDocument/2006/relationships/image" Target="../media/image89.png"/><Relationship Id="rId112" Type="http://schemas.openxmlformats.org/officeDocument/2006/relationships/image" Target="../media/image112.png"/><Relationship Id="rId133" Type="http://schemas.openxmlformats.org/officeDocument/2006/relationships/image" Target="../media/image133.png"/><Relationship Id="rId138" Type="http://schemas.openxmlformats.org/officeDocument/2006/relationships/image" Target="../media/image136.png"/><Relationship Id="rId16" Type="http://schemas.openxmlformats.org/officeDocument/2006/relationships/image" Target="../media/image16.png"/><Relationship Id="rId107" Type="http://schemas.openxmlformats.org/officeDocument/2006/relationships/image" Target="../media/image107.png"/><Relationship Id="rId11" Type="http://schemas.openxmlformats.org/officeDocument/2006/relationships/image" Target="../media/image11.png"/><Relationship Id="rId32" Type="http://schemas.openxmlformats.org/officeDocument/2006/relationships/image" Target="../media/image32.png"/><Relationship Id="rId37" Type="http://schemas.openxmlformats.org/officeDocument/2006/relationships/image" Target="../media/image37.png"/><Relationship Id="rId53" Type="http://schemas.openxmlformats.org/officeDocument/2006/relationships/image" Target="../media/image53.png"/><Relationship Id="rId58" Type="http://schemas.openxmlformats.org/officeDocument/2006/relationships/image" Target="../media/image58.png"/><Relationship Id="rId74" Type="http://schemas.openxmlformats.org/officeDocument/2006/relationships/image" Target="../media/image74.png"/><Relationship Id="rId79" Type="http://schemas.openxmlformats.org/officeDocument/2006/relationships/image" Target="../media/image79.png"/><Relationship Id="rId102" Type="http://schemas.openxmlformats.org/officeDocument/2006/relationships/image" Target="../media/image102.png"/><Relationship Id="rId123" Type="http://schemas.openxmlformats.org/officeDocument/2006/relationships/image" Target="../media/image123.png"/><Relationship Id="rId128" Type="http://schemas.openxmlformats.org/officeDocument/2006/relationships/image" Target="../media/image128.png"/><Relationship Id="rId5" Type="http://schemas.openxmlformats.org/officeDocument/2006/relationships/image" Target="../media/image5.png"/><Relationship Id="rId90" Type="http://schemas.openxmlformats.org/officeDocument/2006/relationships/image" Target="../media/image90.png"/><Relationship Id="rId95" Type="http://schemas.openxmlformats.org/officeDocument/2006/relationships/image" Target="../media/image95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43" Type="http://schemas.openxmlformats.org/officeDocument/2006/relationships/image" Target="../media/image43.png"/><Relationship Id="rId48" Type="http://schemas.openxmlformats.org/officeDocument/2006/relationships/image" Target="../media/image48.png"/><Relationship Id="rId64" Type="http://schemas.openxmlformats.org/officeDocument/2006/relationships/image" Target="../media/image64.png"/><Relationship Id="rId69" Type="http://schemas.openxmlformats.org/officeDocument/2006/relationships/image" Target="../media/image69.png"/><Relationship Id="rId113" Type="http://schemas.openxmlformats.org/officeDocument/2006/relationships/image" Target="../media/image113.png"/><Relationship Id="rId118" Type="http://schemas.openxmlformats.org/officeDocument/2006/relationships/image" Target="../media/image118.png"/><Relationship Id="rId134" Type="http://schemas.openxmlformats.org/officeDocument/2006/relationships/image" Target="../media/image134.png"/><Relationship Id="rId139" Type="http://schemas.microsoft.com/office/2007/relationships/hdphoto" Target="../media/hdphoto3.wdp"/><Relationship Id="rId8" Type="http://schemas.openxmlformats.org/officeDocument/2006/relationships/image" Target="../media/image8.png"/><Relationship Id="rId51" Type="http://schemas.openxmlformats.org/officeDocument/2006/relationships/image" Target="../media/image51.png"/><Relationship Id="rId72" Type="http://schemas.openxmlformats.org/officeDocument/2006/relationships/image" Target="../media/image72.png"/><Relationship Id="rId80" Type="http://schemas.openxmlformats.org/officeDocument/2006/relationships/image" Target="../media/image80.png"/><Relationship Id="rId85" Type="http://schemas.openxmlformats.org/officeDocument/2006/relationships/image" Target="../media/image85.png"/><Relationship Id="rId93" Type="http://schemas.openxmlformats.org/officeDocument/2006/relationships/image" Target="../media/image93.png"/><Relationship Id="rId98" Type="http://schemas.openxmlformats.org/officeDocument/2006/relationships/image" Target="../media/image98.png"/><Relationship Id="rId121" Type="http://schemas.openxmlformats.org/officeDocument/2006/relationships/image" Target="../media/image121.png"/><Relationship Id="rId142" Type="http://schemas.openxmlformats.org/officeDocument/2006/relationships/image" Target="../media/image138.jpeg"/><Relationship Id="rId3" Type="http://schemas.openxmlformats.org/officeDocument/2006/relationships/image" Target="../media/image3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png"/><Relationship Id="rId46" Type="http://schemas.openxmlformats.org/officeDocument/2006/relationships/image" Target="../media/image46.png"/><Relationship Id="rId59" Type="http://schemas.openxmlformats.org/officeDocument/2006/relationships/image" Target="../media/image59.png"/><Relationship Id="rId67" Type="http://schemas.openxmlformats.org/officeDocument/2006/relationships/image" Target="../media/image67.png"/><Relationship Id="rId103" Type="http://schemas.openxmlformats.org/officeDocument/2006/relationships/image" Target="../media/image103.png"/><Relationship Id="rId108" Type="http://schemas.openxmlformats.org/officeDocument/2006/relationships/image" Target="../media/image108.png"/><Relationship Id="rId116" Type="http://schemas.openxmlformats.org/officeDocument/2006/relationships/image" Target="../media/image116.png"/><Relationship Id="rId124" Type="http://schemas.openxmlformats.org/officeDocument/2006/relationships/image" Target="../media/image124.png"/><Relationship Id="rId129" Type="http://schemas.openxmlformats.org/officeDocument/2006/relationships/image" Target="../media/image129.png"/><Relationship Id="rId137" Type="http://schemas.microsoft.com/office/2007/relationships/hdphoto" Target="../media/hdphoto2.wdp"/><Relationship Id="rId20" Type="http://schemas.openxmlformats.org/officeDocument/2006/relationships/image" Target="../media/image20.png"/><Relationship Id="rId41" Type="http://schemas.openxmlformats.org/officeDocument/2006/relationships/image" Target="../media/image41.png"/><Relationship Id="rId54" Type="http://schemas.openxmlformats.org/officeDocument/2006/relationships/image" Target="../media/image54.png"/><Relationship Id="rId62" Type="http://schemas.openxmlformats.org/officeDocument/2006/relationships/image" Target="../media/image62.png"/><Relationship Id="rId70" Type="http://schemas.openxmlformats.org/officeDocument/2006/relationships/image" Target="../media/image70.png"/><Relationship Id="rId75" Type="http://schemas.openxmlformats.org/officeDocument/2006/relationships/image" Target="../media/image75.png"/><Relationship Id="rId83" Type="http://schemas.openxmlformats.org/officeDocument/2006/relationships/image" Target="../media/image83.png"/><Relationship Id="rId88" Type="http://schemas.openxmlformats.org/officeDocument/2006/relationships/image" Target="../media/image88.png"/><Relationship Id="rId91" Type="http://schemas.openxmlformats.org/officeDocument/2006/relationships/image" Target="../media/image91.png"/><Relationship Id="rId96" Type="http://schemas.openxmlformats.org/officeDocument/2006/relationships/image" Target="../media/image96.png"/><Relationship Id="rId111" Type="http://schemas.openxmlformats.org/officeDocument/2006/relationships/image" Target="../media/image111.png"/><Relationship Id="rId132" Type="http://schemas.openxmlformats.org/officeDocument/2006/relationships/image" Target="../media/image132.png"/><Relationship Id="rId140" Type="http://schemas.openxmlformats.org/officeDocument/2006/relationships/image" Target="../media/image13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49" Type="http://schemas.openxmlformats.org/officeDocument/2006/relationships/image" Target="../media/image49.png"/><Relationship Id="rId57" Type="http://schemas.openxmlformats.org/officeDocument/2006/relationships/image" Target="../media/image57.png"/><Relationship Id="rId106" Type="http://schemas.openxmlformats.org/officeDocument/2006/relationships/image" Target="../media/image106.png"/><Relationship Id="rId114" Type="http://schemas.openxmlformats.org/officeDocument/2006/relationships/image" Target="../media/image114.png"/><Relationship Id="rId119" Type="http://schemas.openxmlformats.org/officeDocument/2006/relationships/image" Target="../media/image119.png"/><Relationship Id="rId127" Type="http://schemas.openxmlformats.org/officeDocument/2006/relationships/image" Target="../media/image127.png"/><Relationship Id="rId10" Type="http://schemas.openxmlformats.org/officeDocument/2006/relationships/image" Target="../media/image10.png"/><Relationship Id="rId31" Type="http://schemas.openxmlformats.org/officeDocument/2006/relationships/image" Target="../media/image31.png"/><Relationship Id="rId44" Type="http://schemas.openxmlformats.org/officeDocument/2006/relationships/image" Target="../media/image44.png"/><Relationship Id="rId52" Type="http://schemas.openxmlformats.org/officeDocument/2006/relationships/image" Target="../media/image52.png"/><Relationship Id="rId60" Type="http://schemas.openxmlformats.org/officeDocument/2006/relationships/image" Target="../media/image60.png"/><Relationship Id="rId65" Type="http://schemas.openxmlformats.org/officeDocument/2006/relationships/image" Target="../media/image65.png"/><Relationship Id="rId73" Type="http://schemas.openxmlformats.org/officeDocument/2006/relationships/image" Target="../media/image73.png"/><Relationship Id="rId78" Type="http://schemas.openxmlformats.org/officeDocument/2006/relationships/image" Target="../media/image78.png"/><Relationship Id="rId81" Type="http://schemas.openxmlformats.org/officeDocument/2006/relationships/image" Target="../media/image81.png"/><Relationship Id="rId86" Type="http://schemas.openxmlformats.org/officeDocument/2006/relationships/image" Target="../media/image86.png"/><Relationship Id="rId94" Type="http://schemas.openxmlformats.org/officeDocument/2006/relationships/image" Target="../media/image94.png"/><Relationship Id="rId99" Type="http://schemas.openxmlformats.org/officeDocument/2006/relationships/image" Target="../media/image99.png"/><Relationship Id="rId101" Type="http://schemas.openxmlformats.org/officeDocument/2006/relationships/image" Target="../media/image101.png"/><Relationship Id="rId122" Type="http://schemas.openxmlformats.org/officeDocument/2006/relationships/image" Target="../media/image122.png"/><Relationship Id="rId130" Type="http://schemas.openxmlformats.org/officeDocument/2006/relationships/image" Target="../media/image130.png"/><Relationship Id="rId13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9" Type="http://schemas.openxmlformats.org/officeDocument/2006/relationships/image" Target="../media/image39.png"/><Relationship Id="rId109" Type="http://schemas.openxmlformats.org/officeDocument/2006/relationships/image" Target="../media/image109.png"/><Relationship Id="rId34" Type="http://schemas.openxmlformats.org/officeDocument/2006/relationships/image" Target="../media/image34.png"/><Relationship Id="rId50" Type="http://schemas.openxmlformats.org/officeDocument/2006/relationships/image" Target="../media/image50.png"/><Relationship Id="rId55" Type="http://schemas.openxmlformats.org/officeDocument/2006/relationships/image" Target="../media/image55.png"/><Relationship Id="rId76" Type="http://schemas.openxmlformats.org/officeDocument/2006/relationships/image" Target="../media/image76.png"/><Relationship Id="rId97" Type="http://schemas.openxmlformats.org/officeDocument/2006/relationships/image" Target="../media/image97.png"/><Relationship Id="rId104" Type="http://schemas.openxmlformats.org/officeDocument/2006/relationships/image" Target="../media/image104.png"/><Relationship Id="rId120" Type="http://schemas.openxmlformats.org/officeDocument/2006/relationships/image" Target="../media/image120.png"/><Relationship Id="rId125" Type="http://schemas.openxmlformats.org/officeDocument/2006/relationships/image" Target="../media/image125.png"/><Relationship Id="rId141" Type="http://schemas.microsoft.com/office/2007/relationships/hdphoto" Target="../media/hdphoto4.wdp"/><Relationship Id="rId7" Type="http://schemas.openxmlformats.org/officeDocument/2006/relationships/image" Target="../media/image7.png"/><Relationship Id="rId71" Type="http://schemas.openxmlformats.org/officeDocument/2006/relationships/image" Target="../media/image71.png"/><Relationship Id="rId92" Type="http://schemas.openxmlformats.org/officeDocument/2006/relationships/image" Target="../media/image92.png"/><Relationship Id="rId2" Type="http://schemas.openxmlformats.org/officeDocument/2006/relationships/image" Target="../media/image2.png"/><Relationship Id="rId29" Type="http://schemas.openxmlformats.org/officeDocument/2006/relationships/image" Target="../media/image29.png"/><Relationship Id="rId24" Type="http://schemas.openxmlformats.org/officeDocument/2006/relationships/image" Target="../media/image24.png"/><Relationship Id="rId40" Type="http://schemas.openxmlformats.org/officeDocument/2006/relationships/image" Target="../media/image40.png"/><Relationship Id="rId45" Type="http://schemas.openxmlformats.org/officeDocument/2006/relationships/image" Target="../media/image45.png"/><Relationship Id="rId66" Type="http://schemas.openxmlformats.org/officeDocument/2006/relationships/image" Target="../media/image66.png"/><Relationship Id="rId87" Type="http://schemas.openxmlformats.org/officeDocument/2006/relationships/image" Target="../media/image87.png"/><Relationship Id="rId110" Type="http://schemas.openxmlformats.org/officeDocument/2006/relationships/image" Target="../media/image110.png"/><Relationship Id="rId115" Type="http://schemas.openxmlformats.org/officeDocument/2006/relationships/image" Target="../media/image115.png"/><Relationship Id="rId131" Type="http://schemas.openxmlformats.org/officeDocument/2006/relationships/image" Target="../media/image131.png"/><Relationship Id="rId136" Type="http://schemas.openxmlformats.org/officeDocument/2006/relationships/image" Target="../media/image135.png"/><Relationship Id="rId61" Type="http://schemas.openxmlformats.org/officeDocument/2006/relationships/image" Target="../media/image61.png"/><Relationship Id="rId82" Type="http://schemas.openxmlformats.org/officeDocument/2006/relationships/image" Target="../media/image82.png"/><Relationship Id="rId19" Type="http://schemas.openxmlformats.org/officeDocument/2006/relationships/image" Target="../media/image19.png"/><Relationship Id="rId14" Type="http://schemas.openxmlformats.org/officeDocument/2006/relationships/image" Target="../media/image14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56" Type="http://schemas.openxmlformats.org/officeDocument/2006/relationships/image" Target="../media/image56.png"/><Relationship Id="rId77" Type="http://schemas.openxmlformats.org/officeDocument/2006/relationships/image" Target="../media/image77.png"/><Relationship Id="rId100" Type="http://schemas.openxmlformats.org/officeDocument/2006/relationships/image" Target="../media/image100.png"/><Relationship Id="rId105" Type="http://schemas.openxmlformats.org/officeDocument/2006/relationships/image" Target="../media/image105.png"/><Relationship Id="rId126" Type="http://schemas.openxmlformats.org/officeDocument/2006/relationships/image" Target="../media/image1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4"/>
          <p:cNvSpPr txBox="1">
            <a:spLocks noChangeArrowheads="1"/>
          </p:cNvSpPr>
          <p:nvPr/>
        </p:nvSpPr>
        <p:spPr bwMode="auto">
          <a:xfrm>
            <a:off x="46105" y="-26882"/>
            <a:ext cx="269657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a-DK" altLang="da-DK" sz="2200" dirty="0"/>
              <a:t>Sted -  klasse - dato</a:t>
            </a:r>
          </a:p>
        </p:txBody>
      </p:sp>
      <p:sp>
        <p:nvSpPr>
          <p:cNvPr id="227" name="Rektangel 226"/>
          <p:cNvSpPr/>
          <p:nvPr/>
        </p:nvSpPr>
        <p:spPr>
          <a:xfrm>
            <a:off x="10119072" y="564316"/>
            <a:ext cx="2952000" cy="503555"/>
          </a:xfrm>
          <a:prstGeom prst="rect">
            <a:avLst/>
          </a:prstGeom>
          <a:solidFill>
            <a:schemeClr val="accent2"/>
          </a:solidFill>
          <a:ln w="38100">
            <a:solidFill>
              <a:srgbClr val="FFC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a-DK" sz="1000" b="1" dirty="0"/>
              <a:t>Begynder</a:t>
            </a:r>
            <a:r>
              <a:rPr lang="da-DK" sz="1000" dirty="0"/>
              <a:t>: 10-15 øvelser</a:t>
            </a:r>
          </a:p>
          <a:p>
            <a:pPr>
              <a:defRPr/>
            </a:pPr>
            <a:r>
              <a:rPr lang="da-DK" sz="1000" dirty="0"/>
              <a:t>Max 5 stationære</a:t>
            </a:r>
          </a:p>
          <a:p>
            <a:pPr>
              <a:defRPr/>
            </a:pPr>
            <a:r>
              <a:rPr lang="da-DK" sz="1000" dirty="0" err="1"/>
              <a:t>Højrehandling</a:t>
            </a:r>
            <a:r>
              <a:rPr lang="da-DK" sz="1000" dirty="0"/>
              <a:t>: kun sideskift</a:t>
            </a:r>
          </a:p>
        </p:txBody>
      </p:sp>
      <p:sp>
        <p:nvSpPr>
          <p:cNvPr id="228" name="Rektangel 227"/>
          <p:cNvSpPr/>
          <p:nvPr/>
        </p:nvSpPr>
        <p:spPr>
          <a:xfrm>
            <a:off x="10119072" y="1105034"/>
            <a:ext cx="2952000" cy="83945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a-DK" sz="1000" b="1" dirty="0"/>
              <a:t>Øvet</a:t>
            </a:r>
            <a:r>
              <a:rPr lang="da-DK" sz="1000" dirty="0"/>
              <a:t>: 12-17 øvelser</a:t>
            </a:r>
          </a:p>
          <a:p>
            <a:pPr>
              <a:defRPr/>
            </a:pPr>
            <a:r>
              <a:rPr lang="da-DK" sz="1000" dirty="0"/>
              <a:t>Max 7 stationære</a:t>
            </a:r>
          </a:p>
          <a:p>
            <a:pPr>
              <a:defRPr/>
            </a:pPr>
            <a:r>
              <a:rPr lang="da-DK" sz="1000" dirty="0"/>
              <a:t>Min 5 øvet skilte</a:t>
            </a:r>
          </a:p>
          <a:p>
            <a:pPr>
              <a:defRPr/>
            </a:pPr>
            <a:r>
              <a:rPr lang="da-DK" sz="1000" dirty="0"/>
              <a:t>Max 1 spring, 1 løb/langsom, </a:t>
            </a:r>
          </a:p>
          <a:p>
            <a:pPr>
              <a:defRPr/>
            </a:pPr>
            <a:r>
              <a:rPr lang="da-DK" sz="1000" dirty="0"/>
              <a:t>Max. 1 </a:t>
            </a:r>
            <a:r>
              <a:rPr lang="da-DK" sz="1000" dirty="0" err="1"/>
              <a:t>højrehandlet</a:t>
            </a:r>
            <a:r>
              <a:rPr lang="da-DK" sz="1000" dirty="0"/>
              <a:t> øvelse</a:t>
            </a:r>
          </a:p>
        </p:txBody>
      </p:sp>
      <p:sp>
        <p:nvSpPr>
          <p:cNvPr id="229" name="Rektangel 228"/>
          <p:cNvSpPr/>
          <p:nvPr/>
        </p:nvSpPr>
        <p:spPr>
          <a:xfrm>
            <a:off x="10114800" y="1968807"/>
            <a:ext cx="2952000" cy="1237561"/>
          </a:xfrm>
          <a:prstGeom prst="rect">
            <a:avLst/>
          </a:prstGeom>
          <a:solidFill>
            <a:srgbClr val="00B050"/>
          </a:solidFill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a-DK" sz="1000" b="1" dirty="0"/>
              <a:t>Ekspert</a:t>
            </a:r>
            <a:r>
              <a:rPr lang="da-DK" sz="1000" dirty="0"/>
              <a:t>: 16-20 øvelser</a:t>
            </a:r>
          </a:p>
          <a:p>
            <a:pPr>
              <a:defRPr/>
            </a:pPr>
            <a:r>
              <a:rPr lang="da-DK" sz="1000" dirty="0"/>
              <a:t>Max 7 stationære</a:t>
            </a:r>
          </a:p>
          <a:p>
            <a:pPr>
              <a:defRPr/>
            </a:pPr>
            <a:r>
              <a:rPr lang="da-DK" sz="1000" dirty="0"/>
              <a:t>Min 5 øvet skilte</a:t>
            </a:r>
          </a:p>
          <a:p>
            <a:pPr>
              <a:defRPr/>
            </a:pPr>
            <a:r>
              <a:rPr lang="da-DK" sz="1000" dirty="0"/>
              <a:t>Min 3 ekspert skilte </a:t>
            </a:r>
          </a:p>
          <a:p>
            <a:pPr>
              <a:defRPr/>
            </a:pPr>
            <a:r>
              <a:rPr lang="da-DK" sz="1000" dirty="0"/>
              <a:t>Max 4 bakkeøvelser</a:t>
            </a:r>
          </a:p>
          <a:p>
            <a:pPr>
              <a:defRPr/>
            </a:pPr>
            <a:r>
              <a:rPr lang="da-DK" sz="1000" dirty="0"/>
              <a:t>Min. 2 </a:t>
            </a:r>
            <a:r>
              <a:rPr lang="da-DK" sz="1000" dirty="0" err="1"/>
              <a:t>højrehandlet</a:t>
            </a:r>
            <a:r>
              <a:rPr lang="da-DK" sz="1000" dirty="0"/>
              <a:t> skilte, max 4 </a:t>
            </a:r>
            <a:r>
              <a:rPr lang="da-DK" sz="1000" dirty="0" err="1"/>
              <a:t>højrehandlet</a:t>
            </a:r>
            <a:r>
              <a:rPr lang="da-DK" sz="1000" dirty="0"/>
              <a:t> skilte, dog max 2 </a:t>
            </a:r>
            <a:r>
              <a:rPr lang="da-DK" sz="1000" dirty="0" err="1"/>
              <a:t>højrehandlet</a:t>
            </a:r>
            <a:r>
              <a:rPr lang="da-DK" sz="1000" dirty="0"/>
              <a:t> skilte i træk. Start må </a:t>
            </a:r>
            <a:r>
              <a:rPr lang="da-DK" sz="1000" dirty="0" err="1"/>
              <a:t>højrehandles</a:t>
            </a:r>
            <a:endParaRPr lang="da-DK" sz="1000" dirty="0"/>
          </a:p>
        </p:txBody>
      </p:sp>
      <p:sp>
        <p:nvSpPr>
          <p:cNvPr id="230" name="Rektangel 229"/>
          <p:cNvSpPr/>
          <p:nvPr/>
        </p:nvSpPr>
        <p:spPr>
          <a:xfrm>
            <a:off x="10130770" y="3236310"/>
            <a:ext cx="2952000" cy="166439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  <a:prstDash val="sys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a-DK" sz="1000" b="1" dirty="0"/>
              <a:t>Champion</a:t>
            </a:r>
            <a:r>
              <a:rPr lang="da-DK" sz="1000" dirty="0"/>
              <a:t>: 18-20 øvelser</a:t>
            </a:r>
          </a:p>
          <a:p>
            <a:pPr>
              <a:defRPr/>
            </a:pPr>
            <a:r>
              <a:rPr lang="da-DK" sz="1000" dirty="0"/>
              <a:t>Max 7 stationære</a:t>
            </a:r>
          </a:p>
          <a:p>
            <a:pPr>
              <a:defRPr/>
            </a:pPr>
            <a:r>
              <a:rPr lang="da-DK" sz="1000" dirty="0"/>
              <a:t>Min 4 øvet skilte</a:t>
            </a:r>
          </a:p>
          <a:p>
            <a:pPr>
              <a:defRPr/>
            </a:pPr>
            <a:r>
              <a:rPr lang="da-DK" sz="1000" dirty="0"/>
              <a:t>Min 1 ekspert skilt </a:t>
            </a:r>
          </a:p>
          <a:p>
            <a:pPr>
              <a:defRPr/>
            </a:pPr>
            <a:r>
              <a:rPr lang="da-DK" sz="1000" dirty="0"/>
              <a:t>Min 5 champion skilte</a:t>
            </a:r>
          </a:p>
          <a:p>
            <a:pPr>
              <a:defRPr/>
            </a:pPr>
            <a:r>
              <a:rPr lang="da-DK" sz="1000" dirty="0"/>
              <a:t>Max 4 bakkeøvelser</a:t>
            </a:r>
          </a:p>
          <a:p>
            <a:pPr>
              <a:defRPr/>
            </a:pPr>
            <a:r>
              <a:rPr lang="da-DK" sz="1000" dirty="0"/>
              <a:t>Max 2 spring og 2 dobbelt spring, i alt max 3 springøvelser</a:t>
            </a:r>
          </a:p>
          <a:p>
            <a:pPr>
              <a:defRPr/>
            </a:pPr>
            <a:r>
              <a:rPr lang="da-DK" sz="1000" dirty="0"/>
              <a:t>Min. 4 </a:t>
            </a:r>
            <a:r>
              <a:rPr lang="da-DK" sz="1000" dirty="0" err="1"/>
              <a:t>højrehandlet</a:t>
            </a:r>
            <a:r>
              <a:rPr lang="da-DK" sz="1000" dirty="0"/>
              <a:t> skilte -   max 3 </a:t>
            </a:r>
            <a:r>
              <a:rPr lang="da-DK" sz="1000" dirty="0" err="1"/>
              <a:t>højrehandlet</a:t>
            </a:r>
            <a:r>
              <a:rPr lang="da-DK" sz="1000" dirty="0"/>
              <a:t> skilte i træk. Start må </a:t>
            </a:r>
            <a:r>
              <a:rPr lang="da-DK" sz="1000" dirty="0" err="1"/>
              <a:t>højrehandles</a:t>
            </a:r>
            <a:endParaRPr lang="da-DK" sz="1000" dirty="0"/>
          </a:p>
        </p:txBody>
      </p:sp>
      <p:grpSp>
        <p:nvGrpSpPr>
          <p:cNvPr id="5129" name="Group 125"/>
          <p:cNvGrpSpPr>
            <a:grpSpLocks noChangeAspect="1"/>
          </p:cNvGrpSpPr>
          <p:nvPr/>
        </p:nvGrpSpPr>
        <p:grpSpPr bwMode="auto">
          <a:xfrm rot="10800000">
            <a:off x="431800" y="7547073"/>
            <a:ext cx="1568450" cy="404813"/>
            <a:chOff x="625" y="860"/>
            <a:chExt cx="1588" cy="423"/>
          </a:xfrm>
        </p:grpSpPr>
        <p:sp>
          <p:nvSpPr>
            <p:cNvPr id="5335" name="Oval 118"/>
            <p:cNvSpPr>
              <a:spLocks noChangeAspect="1" noChangeArrowheads="1"/>
            </p:cNvSpPr>
            <p:nvPr/>
          </p:nvSpPr>
          <p:spPr bwMode="auto">
            <a:xfrm>
              <a:off x="807" y="1026"/>
              <a:ext cx="91" cy="91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da-DK" altLang="da-DK"/>
            </a:p>
          </p:txBody>
        </p:sp>
        <p:sp>
          <p:nvSpPr>
            <p:cNvPr id="5336" name="Oval 122"/>
            <p:cNvSpPr>
              <a:spLocks noChangeAspect="1" noChangeArrowheads="1"/>
            </p:cNvSpPr>
            <p:nvPr/>
          </p:nvSpPr>
          <p:spPr bwMode="auto">
            <a:xfrm>
              <a:off x="1351" y="1026"/>
              <a:ext cx="91" cy="91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da-DK" altLang="da-DK"/>
            </a:p>
          </p:txBody>
        </p:sp>
        <p:sp>
          <p:nvSpPr>
            <p:cNvPr id="5337" name="Oval 123"/>
            <p:cNvSpPr>
              <a:spLocks noChangeAspect="1" noChangeArrowheads="1"/>
            </p:cNvSpPr>
            <p:nvPr/>
          </p:nvSpPr>
          <p:spPr bwMode="auto">
            <a:xfrm>
              <a:off x="1941" y="1026"/>
              <a:ext cx="91" cy="91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da-DK" altLang="da-DK"/>
            </a:p>
          </p:txBody>
        </p:sp>
        <p:sp>
          <p:nvSpPr>
            <p:cNvPr id="5338" name="Freeform 124"/>
            <p:cNvSpPr>
              <a:spLocks noChangeAspect="1"/>
            </p:cNvSpPr>
            <p:nvPr/>
          </p:nvSpPr>
          <p:spPr bwMode="auto">
            <a:xfrm>
              <a:off x="625" y="860"/>
              <a:ext cx="1588" cy="423"/>
            </a:xfrm>
            <a:custGeom>
              <a:avLst/>
              <a:gdLst>
                <a:gd name="T0" fmla="*/ 227 w 1588"/>
                <a:gd name="T1" fmla="*/ 30 h 423"/>
                <a:gd name="T2" fmla="*/ 1361 w 1588"/>
                <a:gd name="T3" fmla="*/ 30 h 423"/>
                <a:gd name="T4" fmla="*/ 1588 w 1588"/>
                <a:gd name="T5" fmla="*/ 211 h 423"/>
                <a:gd name="T6" fmla="*/ 1361 w 1588"/>
                <a:gd name="T7" fmla="*/ 393 h 423"/>
                <a:gd name="T8" fmla="*/ 227 w 1588"/>
                <a:gd name="T9" fmla="*/ 393 h 423"/>
                <a:gd name="T10" fmla="*/ 0 w 1588"/>
                <a:gd name="T11" fmla="*/ 211 h 423"/>
                <a:gd name="T12" fmla="*/ 227 w 1588"/>
                <a:gd name="T13" fmla="*/ 121 h 423"/>
                <a:gd name="T14" fmla="*/ 771 w 1588"/>
                <a:gd name="T15" fmla="*/ 121 h 423"/>
                <a:gd name="T16" fmla="*/ 998 w 1588"/>
                <a:gd name="T17" fmla="*/ 211 h 423"/>
                <a:gd name="T18" fmla="*/ 726 w 1588"/>
                <a:gd name="T19" fmla="*/ 347 h 423"/>
                <a:gd name="T20" fmla="*/ 182 w 1588"/>
                <a:gd name="T21" fmla="*/ 347 h 423"/>
                <a:gd name="T22" fmla="*/ 91 w 1588"/>
                <a:gd name="T23" fmla="*/ 211 h 423"/>
                <a:gd name="T24" fmla="*/ 227 w 1588"/>
                <a:gd name="T25" fmla="*/ 121 h 423"/>
                <a:gd name="T26" fmla="*/ 408 w 1588"/>
                <a:gd name="T27" fmla="*/ 211 h 42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588"/>
                <a:gd name="T43" fmla="*/ 0 h 423"/>
                <a:gd name="T44" fmla="*/ 1588 w 1588"/>
                <a:gd name="T45" fmla="*/ 423 h 42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588" h="423">
                  <a:moveTo>
                    <a:pt x="227" y="30"/>
                  </a:moveTo>
                  <a:cubicBezTo>
                    <a:pt x="680" y="15"/>
                    <a:pt x="1134" y="0"/>
                    <a:pt x="1361" y="30"/>
                  </a:cubicBezTo>
                  <a:cubicBezTo>
                    <a:pt x="1588" y="60"/>
                    <a:pt x="1588" y="151"/>
                    <a:pt x="1588" y="211"/>
                  </a:cubicBezTo>
                  <a:cubicBezTo>
                    <a:pt x="1588" y="271"/>
                    <a:pt x="1588" y="363"/>
                    <a:pt x="1361" y="393"/>
                  </a:cubicBezTo>
                  <a:cubicBezTo>
                    <a:pt x="1134" y="423"/>
                    <a:pt x="454" y="423"/>
                    <a:pt x="227" y="393"/>
                  </a:cubicBezTo>
                  <a:cubicBezTo>
                    <a:pt x="0" y="363"/>
                    <a:pt x="0" y="256"/>
                    <a:pt x="0" y="211"/>
                  </a:cubicBezTo>
                  <a:cubicBezTo>
                    <a:pt x="0" y="166"/>
                    <a:pt x="99" y="136"/>
                    <a:pt x="227" y="121"/>
                  </a:cubicBezTo>
                  <a:cubicBezTo>
                    <a:pt x="355" y="106"/>
                    <a:pt x="643" y="106"/>
                    <a:pt x="771" y="121"/>
                  </a:cubicBezTo>
                  <a:cubicBezTo>
                    <a:pt x="899" y="136"/>
                    <a:pt x="1005" y="173"/>
                    <a:pt x="998" y="211"/>
                  </a:cubicBezTo>
                  <a:cubicBezTo>
                    <a:pt x="991" y="249"/>
                    <a:pt x="862" y="324"/>
                    <a:pt x="726" y="347"/>
                  </a:cubicBezTo>
                  <a:cubicBezTo>
                    <a:pt x="590" y="370"/>
                    <a:pt x="288" y="370"/>
                    <a:pt x="182" y="347"/>
                  </a:cubicBezTo>
                  <a:cubicBezTo>
                    <a:pt x="76" y="324"/>
                    <a:pt x="83" y="249"/>
                    <a:pt x="91" y="211"/>
                  </a:cubicBezTo>
                  <a:cubicBezTo>
                    <a:pt x="99" y="173"/>
                    <a:pt x="174" y="121"/>
                    <a:pt x="227" y="121"/>
                  </a:cubicBezTo>
                  <a:cubicBezTo>
                    <a:pt x="280" y="121"/>
                    <a:pt x="344" y="166"/>
                    <a:pt x="408" y="211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a-DK"/>
            </a:p>
          </p:txBody>
        </p:sp>
      </p:grpSp>
      <p:grpSp>
        <p:nvGrpSpPr>
          <p:cNvPr id="5130" name="Group 139"/>
          <p:cNvGrpSpPr>
            <a:grpSpLocks noChangeAspect="1"/>
          </p:cNvGrpSpPr>
          <p:nvPr/>
        </p:nvGrpSpPr>
        <p:grpSpPr bwMode="auto">
          <a:xfrm rot="16200000">
            <a:off x="3182937" y="6388050"/>
            <a:ext cx="517525" cy="1800225"/>
            <a:chOff x="3975" y="890"/>
            <a:chExt cx="551" cy="1905"/>
          </a:xfrm>
        </p:grpSpPr>
        <p:sp>
          <p:nvSpPr>
            <p:cNvPr id="5330" name="Oval 133"/>
            <p:cNvSpPr>
              <a:spLocks noChangeAspect="1" noChangeArrowheads="1"/>
            </p:cNvSpPr>
            <p:nvPr/>
          </p:nvSpPr>
          <p:spPr bwMode="auto">
            <a:xfrm>
              <a:off x="4209" y="2704"/>
              <a:ext cx="91" cy="9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da-DK" altLang="da-DK"/>
            </a:p>
          </p:txBody>
        </p:sp>
        <p:sp>
          <p:nvSpPr>
            <p:cNvPr id="5331" name="Oval 134"/>
            <p:cNvSpPr>
              <a:spLocks noChangeAspect="1" noChangeArrowheads="1"/>
            </p:cNvSpPr>
            <p:nvPr/>
          </p:nvSpPr>
          <p:spPr bwMode="auto">
            <a:xfrm>
              <a:off x="4209" y="2115"/>
              <a:ext cx="91" cy="9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da-DK" altLang="da-DK"/>
            </a:p>
          </p:txBody>
        </p:sp>
        <p:sp>
          <p:nvSpPr>
            <p:cNvPr id="5332" name="Oval 135"/>
            <p:cNvSpPr>
              <a:spLocks noChangeAspect="1" noChangeArrowheads="1"/>
            </p:cNvSpPr>
            <p:nvPr/>
          </p:nvSpPr>
          <p:spPr bwMode="auto">
            <a:xfrm>
              <a:off x="4209" y="1570"/>
              <a:ext cx="91" cy="9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da-DK" altLang="da-DK"/>
            </a:p>
          </p:txBody>
        </p:sp>
        <p:sp>
          <p:nvSpPr>
            <p:cNvPr id="5333" name="Oval 136"/>
            <p:cNvSpPr>
              <a:spLocks noChangeAspect="1" noChangeArrowheads="1"/>
            </p:cNvSpPr>
            <p:nvPr/>
          </p:nvSpPr>
          <p:spPr bwMode="auto">
            <a:xfrm>
              <a:off x="4209" y="1026"/>
              <a:ext cx="91" cy="9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da-DK" altLang="da-DK"/>
            </a:p>
          </p:txBody>
        </p:sp>
        <p:sp>
          <p:nvSpPr>
            <p:cNvPr id="5334" name="Freeform 138"/>
            <p:cNvSpPr>
              <a:spLocks noChangeAspect="1"/>
            </p:cNvSpPr>
            <p:nvPr/>
          </p:nvSpPr>
          <p:spPr bwMode="auto">
            <a:xfrm>
              <a:off x="3975" y="890"/>
              <a:ext cx="551" cy="1633"/>
            </a:xfrm>
            <a:custGeom>
              <a:avLst/>
              <a:gdLst>
                <a:gd name="T0" fmla="*/ 279 w 551"/>
                <a:gd name="T1" fmla="*/ 1542 h 1633"/>
                <a:gd name="T2" fmla="*/ 98 w 551"/>
                <a:gd name="T3" fmla="*/ 1270 h 1633"/>
                <a:gd name="T4" fmla="*/ 279 w 551"/>
                <a:gd name="T5" fmla="*/ 1089 h 1633"/>
                <a:gd name="T6" fmla="*/ 551 w 551"/>
                <a:gd name="T7" fmla="*/ 726 h 1633"/>
                <a:gd name="T8" fmla="*/ 279 w 551"/>
                <a:gd name="T9" fmla="*/ 363 h 1633"/>
                <a:gd name="T10" fmla="*/ 98 w 551"/>
                <a:gd name="T11" fmla="*/ 181 h 1633"/>
                <a:gd name="T12" fmla="*/ 279 w 551"/>
                <a:gd name="T13" fmla="*/ 0 h 1633"/>
                <a:gd name="T14" fmla="*/ 460 w 551"/>
                <a:gd name="T15" fmla="*/ 181 h 1633"/>
                <a:gd name="T16" fmla="*/ 234 w 551"/>
                <a:gd name="T17" fmla="*/ 408 h 1633"/>
                <a:gd name="T18" fmla="*/ 7 w 551"/>
                <a:gd name="T19" fmla="*/ 726 h 1633"/>
                <a:gd name="T20" fmla="*/ 279 w 551"/>
                <a:gd name="T21" fmla="*/ 1043 h 1633"/>
                <a:gd name="T22" fmla="*/ 460 w 551"/>
                <a:gd name="T23" fmla="*/ 1270 h 1633"/>
                <a:gd name="T24" fmla="*/ 279 w 551"/>
                <a:gd name="T25" fmla="*/ 1633 h 163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51"/>
                <a:gd name="T40" fmla="*/ 0 h 1633"/>
                <a:gd name="T41" fmla="*/ 551 w 551"/>
                <a:gd name="T42" fmla="*/ 1633 h 163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51" h="1633">
                  <a:moveTo>
                    <a:pt x="279" y="1542"/>
                  </a:moveTo>
                  <a:cubicBezTo>
                    <a:pt x="188" y="1443"/>
                    <a:pt x="98" y="1345"/>
                    <a:pt x="98" y="1270"/>
                  </a:cubicBezTo>
                  <a:cubicBezTo>
                    <a:pt x="98" y="1195"/>
                    <a:pt x="203" y="1180"/>
                    <a:pt x="279" y="1089"/>
                  </a:cubicBezTo>
                  <a:cubicBezTo>
                    <a:pt x="355" y="998"/>
                    <a:pt x="551" y="847"/>
                    <a:pt x="551" y="726"/>
                  </a:cubicBezTo>
                  <a:cubicBezTo>
                    <a:pt x="551" y="605"/>
                    <a:pt x="355" y="454"/>
                    <a:pt x="279" y="363"/>
                  </a:cubicBezTo>
                  <a:cubicBezTo>
                    <a:pt x="203" y="272"/>
                    <a:pt x="98" y="241"/>
                    <a:pt x="98" y="181"/>
                  </a:cubicBezTo>
                  <a:cubicBezTo>
                    <a:pt x="98" y="121"/>
                    <a:pt x="219" y="0"/>
                    <a:pt x="279" y="0"/>
                  </a:cubicBezTo>
                  <a:cubicBezTo>
                    <a:pt x="339" y="0"/>
                    <a:pt x="467" y="113"/>
                    <a:pt x="460" y="181"/>
                  </a:cubicBezTo>
                  <a:cubicBezTo>
                    <a:pt x="453" y="249"/>
                    <a:pt x="309" y="317"/>
                    <a:pt x="234" y="408"/>
                  </a:cubicBezTo>
                  <a:cubicBezTo>
                    <a:pt x="159" y="499"/>
                    <a:pt x="0" y="620"/>
                    <a:pt x="7" y="726"/>
                  </a:cubicBezTo>
                  <a:cubicBezTo>
                    <a:pt x="14" y="832"/>
                    <a:pt x="203" y="952"/>
                    <a:pt x="279" y="1043"/>
                  </a:cubicBezTo>
                  <a:cubicBezTo>
                    <a:pt x="355" y="1134"/>
                    <a:pt x="460" y="1172"/>
                    <a:pt x="460" y="1270"/>
                  </a:cubicBezTo>
                  <a:cubicBezTo>
                    <a:pt x="460" y="1368"/>
                    <a:pt x="309" y="1573"/>
                    <a:pt x="279" y="1633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a-DK"/>
            </a:p>
          </p:txBody>
        </p:sp>
      </p:grpSp>
      <p:grpSp>
        <p:nvGrpSpPr>
          <p:cNvPr id="5131" name="Group 143"/>
          <p:cNvGrpSpPr>
            <a:grpSpLocks noChangeAspect="1"/>
          </p:cNvGrpSpPr>
          <p:nvPr/>
        </p:nvGrpSpPr>
        <p:grpSpPr bwMode="auto">
          <a:xfrm rot="10800000">
            <a:off x="4583906" y="7015491"/>
            <a:ext cx="1414463" cy="458788"/>
            <a:chOff x="2848" y="1910"/>
            <a:chExt cx="1625" cy="484"/>
          </a:xfrm>
        </p:grpSpPr>
        <p:sp>
          <p:nvSpPr>
            <p:cNvPr id="5327" name="Oval 140"/>
            <p:cNvSpPr>
              <a:spLocks noChangeAspect="1" noChangeArrowheads="1"/>
            </p:cNvSpPr>
            <p:nvPr/>
          </p:nvSpPr>
          <p:spPr bwMode="auto">
            <a:xfrm>
              <a:off x="4209" y="2115"/>
              <a:ext cx="91" cy="9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da-DK" altLang="da-DK"/>
            </a:p>
          </p:txBody>
        </p:sp>
        <p:sp>
          <p:nvSpPr>
            <p:cNvPr id="5328" name="Oval 141"/>
            <p:cNvSpPr>
              <a:spLocks noChangeAspect="1" noChangeArrowheads="1"/>
            </p:cNvSpPr>
            <p:nvPr/>
          </p:nvSpPr>
          <p:spPr bwMode="auto">
            <a:xfrm>
              <a:off x="3075" y="2115"/>
              <a:ext cx="91" cy="9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da-DK" altLang="da-DK"/>
            </a:p>
          </p:txBody>
        </p:sp>
        <p:sp>
          <p:nvSpPr>
            <p:cNvPr id="5329" name="Freeform 142"/>
            <p:cNvSpPr>
              <a:spLocks noChangeAspect="1"/>
            </p:cNvSpPr>
            <p:nvPr/>
          </p:nvSpPr>
          <p:spPr bwMode="auto">
            <a:xfrm>
              <a:off x="2848" y="1910"/>
              <a:ext cx="1625" cy="484"/>
            </a:xfrm>
            <a:custGeom>
              <a:avLst/>
              <a:gdLst>
                <a:gd name="T0" fmla="*/ 816 w 1625"/>
                <a:gd name="T1" fmla="*/ 250 h 484"/>
                <a:gd name="T2" fmla="*/ 1406 w 1625"/>
                <a:gd name="T3" fmla="*/ 69 h 484"/>
                <a:gd name="T4" fmla="*/ 1587 w 1625"/>
                <a:gd name="T5" fmla="*/ 295 h 484"/>
                <a:gd name="T6" fmla="*/ 1406 w 1625"/>
                <a:gd name="T7" fmla="*/ 431 h 484"/>
                <a:gd name="T8" fmla="*/ 272 w 1625"/>
                <a:gd name="T9" fmla="*/ 23 h 484"/>
                <a:gd name="T10" fmla="*/ 0 w 1625"/>
                <a:gd name="T11" fmla="*/ 295 h 484"/>
                <a:gd name="T12" fmla="*/ 272 w 1625"/>
                <a:gd name="T13" fmla="*/ 477 h 484"/>
                <a:gd name="T14" fmla="*/ 726 w 1625"/>
                <a:gd name="T15" fmla="*/ 250 h 48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625"/>
                <a:gd name="T25" fmla="*/ 0 h 484"/>
                <a:gd name="T26" fmla="*/ 1625 w 1625"/>
                <a:gd name="T27" fmla="*/ 484 h 48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625" h="484">
                  <a:moveTo>
                    <a:pt x="816" y="250"/>
                  </a:moveTo>
                  <a:cubicBezTo>
                    <a:pt x="1047" y="156"/>
                    <a:pt x="1278" y="62"/>
                    <a:pt x="1406" y="69"/>
                  </a:cubicBezTo>
                  <a:cubicBezTo>
                    <a:pt x="1534" y="76"/>
                    <a:pt x="1587" y="235"/>
                    <a:pt x="1587" y="295"/>
                  </a:cubicBezTo>
                  <a:cubicBezTo>
                    <a:pt x="1587" y="355"/>
                    <a:pt x="1625" y="476"/>
                    <a:pt x="1406" y="431"/>
                  </a:cubicBezTo>
                  <a:cubicBezTo>
                    <a:pt x="1187" y="386"/>
                    <a:pt x="506" y="46"/>
                    <a:pt x="272" y="23"/>
                  </a:cubicBezTo>
                  <a:cubicBezTo>
                    <a:pt x="38" y="0"/>
                    <a:pt x="0" y="219"/>
                    <a:pt x="0" y="295"/>
                  </a:cubicBezTo>
                  <a:cubicBezTo>
                    <a:pt x="0" y="371"/>
                    <a:pt x="151" y="484"/>
                    <a:pt x="272" y="477"/>
                  </a:cubicBezTo>
                  <a:cubicBezTo>
                    <a:pt x="393" y="470"/>
                    <a:pt x="559" y="360"/>
                    <a:pt x="726" y="25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a-DK"/>
            </a:p>
          </p:txBody>
        </p:sp>
      </p:grpSp>
      <p:graphicFrame>
        <p:nvGraphicFramePr>
          <p:cNvPr id="280" name="Group 1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473995"/>
              </p:ext>
            </p:extLst>
          </p:nvPr>
        </p:nvGraphicFramePr>
        <p:xfrm>
          <a:off x="200025" y="6276661"/>
          <a:ext cx="8856663" cy="487560"/>
        </p:xfrm>
        <a:graphic>
          <a:graphicData uri="http://schemas.openxmlformats.org/drawingml/2006/table">
            <a:tbl>
              <a:tblPr/>
              <a:tblGrid>
                <a:gridCol w="8905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444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4131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4448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4131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4448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442913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441325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442912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442913">
                  <a:extLst>
                    <a:ext uri="{9D8B030D-6E8A-4147-A177-3AD203B41FA5}">
                      <a16:colId xmlns:a16="http://schemas.microsoft.com/office/drawing/2014/main" xmlns="" val="20017"/>
                    </a:ext>
                  </a:extLst>
                </a:gridCol>
                <a:gridCol w="442912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  <a:gridCol w="442913">
                  <a:extLst>
                    <a:ext uri="{9D8B030D-6E8A-4147-A177-3AD203B41FA5}">
                      <a16:colId xmlns:a16="http://schemas.microsoft.com/office/drawing/2014/main" xmlns="" val="20019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xmlns="" val="20020"/>
                    </a:ext>
                  </a:extLst>
                </a:gridCol>
              </a:tblGrid>
              <a:tr h="24368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Skilt nr.</a:t>
                      </a:r>
                      <a:endParaRPr kumimoji="0" lang="da-DK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1</a:t>
                      </a:r>
                      <a:endParaRPr kumimoji="0" lang="da-DK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2</a:t>
                      </a:r>
                      <a:endParaRPr kumimoji="0" lang="da-DK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3</a:t>
                      </a:r>
                      <a:endParaRPr kumimoji="0" lang="da-DK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4</a:t>
                      </a:r>
                      <a:endParaRPr kumimoji="0" lang="da-DK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5</a:t>
                      </a:r>
                      <a:endParaRPr kumimoji="0" lang="da-DK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6</a:t>
                      </a:r>
                      <a:endParaRPr kumimoji="0" lang="da-DK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7</a:t>
                      </a:r>
                      <a:endParaRPr kumimoji="0" lang="da-DK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8</a:t>
                      </a:r>
                      <a:endParaRPr kumimoji="0" lang="da-DK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9</a:t>
                      </a:r>
                      <a:endParaRPr kumimoji="0" lang="da-DK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10</a:t>
                      </a:r>
                      <a:endParaRPr kumimoji="0" lang="da-DK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11</a:t>
                      </a:r>
                      <a:endParaRPr kumimoji="0" lang="da-DK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12</a:t>
                      </a:r>
                      <a:endParaRPr kumimoji="0" lang="da-DK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13</a:t>
                      </a:r>
                      <a:endParaRPr kumimoji="0" lang="da-DK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14</a:t>
                      </a:r>
                      <a:endParaRPr kumimoji="0" lang="da-DK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15</a:t>
                      </a:r>
                      <a:endParaRPr kumimoji="0" lang="da-DK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16</a:t>
                      </a:r>
                      <a:endParaRPr kumimoji="0" lang="da-DK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17</a:t>
                      </a:r>
                      <a:endParaRPr kumimoji="0" lang="da-DK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18</a:t>
                      </a:r>
                      <a:endParaRPr kumimoji="0" lang="da-DK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19</a:t>
                      </a:r>
                      <a:endParaRPr kumimoji="0" lang="da-DK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20</a:t>
                      </a:r>
                      <a:endParaRPr kumimoji="0" lang="da-DK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368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Øvelse.nr.</a:t>
                      </a:r>
                      <a:endParaRPr kumimoji="0" lang="da-DK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5200" name="Group 242"/>
          <p:cNvGrpSpPr>
            <a:grpSpLocks/>
          </p:cNvGrpSpPr>
          <p:nvPr/>
        </p:nvGrpSpPr>
        <p:grpSpPr bwMode="auto">
          <a:xfrm rot="16200000">
            <a:off x="9993088" y="8326016"/>
            <a:ext cx="73025" cy="792162"/>
            <a:chOff x="2666" y="1570"/>
            <a:chExt cx="46" cy="499"/>
          </a:xfrm>
        </p:grpSpPr>
        <p:sp>
          <p:nvSpPr>
            <p:cNvPr id="5325" name="Line 243"/>
            <p:cNvSpPr>
              <a:spLocks noChangeShapeType="1"/>
            </p:cNvSpPr>
            <p:nvPr/>
          </p:nvSpPr>
          <p:spPr bwMode="auto">
            <a:xfrm flipV="1">
              <a:off x="2666" y="1570"/>
              <a:ext cx="0" cy="49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5326" name="Line 244"/>
            <p:cNvSpPr>
              <a:spLocks noChangeShapeType="1"/>
            </p:cNvSpPr>
            <p:nvPr/>
          </p:nvSpPr>
          <p:spPr bwMode="auto">
            <a:xfrm flipV="1">
              <a:off x="2712" y="1570"/>
              <a:ext cx="0" cy="49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a-DK"/>
            </a:p>
          </p:txBody>
        </p:sp>
      </p:grpSp>
      <p:grpSp>
        <p:nvGrpSpPr>
          <p:cNvPr id="5201" name="Group 132"/>
          <p:cNvGrpSpPr>
            <a:grpSpLocks noChangeAspect="1"/>
          </p:cNvGrpSpPr>
          <p:nvPr/>
        </p:nvGrpSpPr>
        <p:grpSpPr bwMode="auto">
          <a:xfrm rot="16200000">
            <a:off x="3053868" y="7048101"/>
            <a:ext cx="365125" cy="1584325"/>
            <a:chOff x="4027" y="1026"/>
            <a:chExt cx="454" cy="1724"/>
          </a:xfrm>
        </p:grpSpPr>
        <p:sp>
          <p:nvSpPr>
            <p:cNvPr id="5320" name="Oval 127"/>
            <p:cNvSpPr>
              <a:spLocks noChangeAspect="1" noChangeArrowheads="1"/>
            </p:cNvSpPr>
            <p:nvPr/>
          </p:nvSpPr>
          <p:spPr bwMode="auto">
            <a:xfrm>
              <a:off x="4209" y="2659"/>
              <a:ext cx="91" cy="91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da-DK" altLang="da-DK"/>
            </a:p>
          </p:txBody>
        </p:sp>
        <p:sp>
          <p:nvSpPr>
            <p:cNvPr id="5321" name="Oval 128"/>
            <p:cNvSpPr>
              <a:spLocks noChangeAspect="1" noChangeArrowheads="1"/>
            </p:cNvSpPr>
            <p:nvPr/>
          </p:nvSpPr>
          <p:spPr bwMode="auto">
            <a:xfrm>
              <a:off x="4209" y="1570"/>
              <a:ext cx="91" cy="91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da-DK" altLang="da-DK"/>
            </a:p>
          </p:txBody>
        </p:sp>
        <p:sp>
          <p:nvSpPr>
            <p:cNvPr id="5322" name="Oval 129"/>
            <p:cNvSpPr>
              <a:spLocks noChangeAspect="1" noChangeArrowheads="1"/>
            </p:cNvSpPr>
            <p:nvPr/>
          </p:nvSpPr>
          <p:spPr bwMode="auto">
            <a:xfrm>
              <a:off x="4209" y="2115"/>
              <a:ext cx="91" cy="91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da-DK" altLang="da-DK"/>
            </a:p>
          </p:txBody>
        </p:sp>
        <p:sp>
          <p:nvSpPr>
            <p:cNvPr id="5323" name="Oval 130"/>
            <p:cNvSpPr>
              <a:spLocks noChangeAspect="1" noChangeArrowheads="1"/>
            </p:cNvSpPr>
            <p:nvPr/>
          </p:nvSpPr>
          <p:spPr bwMode="auto">
            <a:xfrm>
              <a:off x="4209" y="1026"/>
              <a:ext cx="91" cy="91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da-DK" altLang="da-DK"/>
            </a:p>
          </p:txBody>
        </p:sp>
        <p:sp>
          <p:nvSpPr>
            <p:cNvPr id="5324" name="Freeform 131"/>
            <p:cNvSpPr>
              <a:spLocks noChangeAspect="1"/>
            </p:cNvSpPr>
            <p:nvPr/>
          </p:nvSpPr>
          <p:spPr bwMode="auto">
            <a:xfrm>
              <a:off x="4027" y="1344"/>
              <a:ext cx="454" cy="1088"/>
            </a:xfrm>
            <a:custGeom>
              <a:avLst/>
              <a:gdLst>
                <a:gd name="T0" fmla="*/ 227 w 454"/>
                <a:gd name="T1" fmla="*/ 1088 h 1088"/>
                <a:gd name="T2" fmla="*/ 0 w 454"/>
                <a:gd name="T3" fmla="*/ 816 h 1088"/>
                <a:gd name="T4" fmla="*/ 227 w 454"/>
                <a:gd name="T5" fmla="*/ 498 h 1088"/>
                <a:gd name="T6" fmla="*/ 454 w 454"/>
                <a:gd name="T7" fmla="*/ 272 h 1088"/>
                <a:gd name="T8" fmla="*/ 227 w 454"/>
                <a:gd name="T9" fmla="*/ 0 h 10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54"/>
                <a:gd name="T16" fmla="*/ 0 h 1088"/>
                <a:gd name="T17" fmla="*/ 454 w 454"/>
                <a:gd name="T18" fmla="*/ 1088 h 10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54" h="1088">
                  <a:moveTo>
                    <a:pt x="227" y="1088"/>
                  </a:moveTo>
                  <a:cubicBezTo>
                    <a:pt x="113" y="1001"/>
                    <a:pt x="0" y="914"/>
                    <a:pt x="0" y="816"/>
                  </a:cubicBezTo>
                  <a:cubicBezTo>
                    <a:pt x="0" y="718"/>
                    <a:pt x="151" y="589"/>
                    <a:pt x="227" y="498"/>
                  </a:cubicBezTo>
                  <a:cubicBezTo>
                    <a:pt x="303" y="407"/>
                    <a:pt x="454" y="355"/>
                    <a:pt x="454" y="272"/>
                  </a:cubicBezTo>
                  <a:cubicBezTo>
                    <a:pt x="454" y="189"/>
                    <a:pt x="340" y="94"/>
                    <a:pt x="227" y="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a-DK"/>
            </a:p>
          </p:txBody>
        </p:sp>
      </p:grpSp>
      <p:sp>
        <p:nvSpPr>
          <p:cNvPr id="5202" name="Text Box 70"/>
          <p:cNvSpPr txBox="1">
            <a:spLocks noChangeArrowheads="1"/>
          </p:cNvSpPr>
          <p:nvPr/>
        </p:nvSpPr>
        <p:spPr bwMode="auto">
          <a:xfrm>
            <a:off x="1568450" y="404813"/>
            <a:ext cx="2682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a-DK" altLang="da-DK" sz="1200" b="1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5203" name="Text Box 71"/>
          <p:cNvSpPr txBox="1">
            <a:spLocks noChangeArrowheads="1"/>
          </p:cNvSpPr>
          <p:nvPr/>
        </p:nvSpPr>
        <p:spPr bwMode="auto">
          <a:xfrm>
            <a:off x="2000250" y="404813"/>
            <a:ext cx="2682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a-DK" altLang="da-DK" sz="1200" b="1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5204" name="Text Box 72"/>
          <p:cNvSpPr txBox="1">
            <a:spLocks noChangeArrowheads="1"/>
          </p:cNvSpPr>
          <p:nvPr/>
        </p:nvSpPr>
        <p:spPr bwMode="auto">
          <a:xfrm>
            <a:off x="2289175" y="404813"/>
            <a:ext cx="2682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a-DK" altLang="da-DK" sz="1200" b="1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5205" name="Text Box 73"/>
          <p:cNvSpPr txBox="1">
            <a:spLocks noChangeArrowheads="1"/>
          </p:cNvSpPr>
          <p:nvPr/>
        </p:nvSpPr>
        <p:spPr bwMode="auto">
          <a:xfrm>
            <a:off x="2649538" y="404813"/>
            <a:ext cx="3381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a-DK" altLang="da-DK" sz="1200" b="1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5206" name="Text Box 74"/>
          <p:cNvSpPr txBox="1">
            <a:spLocks noChangeArrowheads="1"/>
          </p:cNvSpPr>
          <p:nvPr/>
        </p:nvSpPr>
        <p:spPr bwMode="auto">
          <a:xfrm>
            <a:off x="3008313" y="404813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a-DK" altLang="da-DK" sz="1200" b="1">
                <a:solidFill>
                  <a:srgbClr val="002060"/>
                </a:solidFill>
              </a:rPr>
              <a:t>5</a:t>
            </a:r>
          </a:p>
        </p:txBody>
      </p:sp>
      <p:sp>
        <p:nvSpPr>
          <p:cNvPr id="5207" name="Text Box 75"/>
          <p:cNvSpPr txBox="1">
            <a:spLocks noChangeArrowheads="1"/>
          </p:cNvSpPr>
          <p:nvPr/>
        </p:nvSpPr>
        <p:spPr bwMode="auto">
          <a:xfrm>
            <a:off x="3441700" y="404813"/>
            <a:ext cx="2682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a-DK" altLang="da-DK" sz="1200" b="1">
                <a:solidFill>
                  <a:srgbClr val="002060"/>
                </a:solidFill>
              </a:rPr>
              <a:t>6</a:t>
            </a:r>
          </a:p>
        </p:txBody>
      </p:sp>
      <p:sp>
        <p:nvSpPr>
          <p:cNvPr id="5208" name="Text Box 76"/>
          <p:cNvSpPr txBox="1">
            <a:spLocks noChangeArrowheads="1"/>
          </p:cNvSpPr>
          <p:nvPr/>
        </p:nvSpPr>
        <p:spPr bwMode="auto">
          <a:xfrm>
            <a:off x="3729038" y="404813"/>
            <a:ext cx="2857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a-DK" altLang="da-DK" sz="1200" b="1">
                <a:solidFill>
                  <a:srgbClr val="002060"/>
                </a:solidFill>
              </a:rPr>
              <a:t>7</a:t>
            </a:r>
          </a:p>
        </p:txBody>
      </p:sp>
      <p:sp>
        <p:nvSpPr>
          <p:cNvPr id="5209" name="Text Box 77"/>
          <p:cNvSpPr txBox="1">
            <a:spLocks noChangeArrowheads="1"/>
          </p:cNvSpPr>
          <p:nvPr/>
        </p:nvSpPr>
        <p:spPr bwMode="auto">
          <a:xfrm>
            <a:off x="4160838" y="404813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a-DK" altLang="da-DK" sz="1200" b="1">
                <a:solidFill>
                  <a:srgbClr val="002060"/>
                </a:solidFill>
              </a:rPr>
              <a:t>8</a:t>
            </a:r>
          </a:p>
        </p:txBody>
      </p:sp>
      <p:sp>
        <p:nvSpPr>
          <p:cNvPr id="5210" name="Text Box 78"/>
          <p:cNvSpPr txBox="1">
            <a:spLocks noChangeArrowheads="1"/>
          </p:cNvSpPr>
          <p:nvPr/>
        </p:nvSpPr>
        <p:spPr bwMode="auto">
          <a:xfrm>
            <a:off x="4808538" y="404813"/>
            <a:ext cx="3524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a-DK" altLang="da-DK" sz="1200" b="1">
                <a:solidFill>
                  <a:srgbClr val="002060"/>
                </a:solidFill>
              </a:rPr>
              <a:t>10</a:t>
            </a:r>
          </a:p>
        </p:txBody>
      </p:sp>
      <p:sp>
        <p:nvSpPr>
          <p:cNvPr id="5211" name="Text Box 79"/>
          <p:cNvSpPr txBox="1">
            <a:spLocks noChangeArrowheads="1"/>
          </p:cNvSpPr>
          <p:nvPr/>
        </p:nvSpPr>
        <p:spPr bwMode="auto">
          <a:xfrm>
            <a:off x="4449763" y="404813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a-DK" altLang="da-DK" sz="1200" b="1">
                <a:solidFill>
                  <a:srgbClr val="002060"/>
                </a:solidFill>
              </a:rPr>
              <a:t>9</a:t>
            </a:r>
          </a:p>
        </p:txBody>
      </p:sp>
      <p:sp>
        <p:nvSpPr>
          <p:cNvPr id="5212" name="Text Box 80"/>
          <p:cNvSpPr txBox="1">
            <a:spLocks noChangeArrowheads="1"/>
          </p:cNvSpPr>
          <p:nvPr/>
        </p:nvSpPr>
        <p:spPr bwMode="auto">
          <a:xfrm>
            <a:off x="5168900" y="404813"/>
            <a:ext cx="3524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a-DK" altLang="da-DK" sz="1200" b="1">
                <a:solidFill>
                  <a:srgbClr val="002060"/>
                </a:solidFill>
              </a:rPr>
              <a:t>11</a:t>
            </a:r>
          </a:p>
        </p:txBody>
      </p:sp>
      <p:sp>
        <p:nvSpPr>
          <p:cNvPr id="5213" name="Text Box 81"/>
          <p:cNvSpPr txBox="1">
            <a:spLocks noChangeArrowheads="1"/>
          </p:cNvSpPr>
          <p:nvPr/>
        </p:nvSpPr>
        <p:spPr bwMode="auto">
          <a:xfrm>
            <a:off x="5529263" y="404813"/>
            <a:ext cx="3524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a-DK" altLang="da-DK" sz="1200" b="1">
                <a:solidFill>
                  <a:srgbClr val="002060"/>
                </a:solidFill>
              </a:rPr>
              <a:t>12</a:t>
            </a:r>
          </a:p>
        </p:txBody>
      </p:sp>
      <p:sp>
        <p:nvSpPr>
          <p:cNvPr id="5214" name="Text Box 82"/>
          <p:cNvSpPr txBox="1">
            <a:spLocks noChangeArrowheads="1"/>
          </p:cNvSpPr>
          <p:nvPr/>
        </p:nvSpPr>
        <p:spPr bwMode="auto">
          <a:xfrm>
            <a:off x="5889625" y="404813"/>
            <a:ext cx="3524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a-DK" altLang="da-DK" sz="1200" b="1">
                <a:solidFill>
                  <a:srgbClr val="002060"/>
                </a:solidFill>
              </a:rPr>
              <a:t>13</a:t>
            </a:r>
          </a:p>
        </p:txBody>
      </p:sp>
      <p:sp>
        <p:nvSpPr>
          <p:cNvPr id="5215" name="Text Box 83"/>
          <p:cNvSpPr txBox="1">
            <a:spLocks noChangeArrowheads="1"/>
          </p:cNvSpPr>
          <p:nvPr/>
        </p:nvSpPr>
        <p:spPr bwMode="auto">
          <a:xfrm>
            <a:off x="6176963" y="404813"/>
            <a:ext cx="4143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a-DK" altLang="da-DK" sz="1200" b="1">
                <a:solidFill>
                  <a:srgbClr val="002060"/>
                </a:solidFill>
              </a:rPr>
              <a:t>14</a:t>
            </a:r>
          </a:p>
        </p:txBody>
      </p:sp>
      <p:sp>
        <p:nvSpPr>
          <p:cNvPr id="5216" name="Text Box 84"/>
          <p:cNvSpPr txBox="1">
            <a:spLocks noChangeArrowheads="1"/>
          </p:cNvSpPr>
          <p:nvPr/>
        </p:nvSpPr>
        <p:spPr bwMode="auto">
          <a:xfrm>
            <a:off x="6608763" y="404813"/>
            <a:ext cx="3524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a-DK" altLang="da-DK" sz="1200" b="1">
                <a:solidFill>
                  <a:srgbClr val="002060"/>
                </a:solidFill>
              </a:rPr>
              <a:t>15</a:t>
            </a:r>
          </a:p>
        </p:txBody>
      </p:sp>
      <p:sp>
        <p:nvSpPr>
          <p:cNvPr id="5217" name="Text Box 85"/>
          <p:cNvSpPr txBox="1">
            <a:spLocks noChangeArrowheads="1"/>
          </p:cNvSpPr>
          <p:nvPr/>
        </p:nvSpPr>
        <p:spPr bwMode="auto">
          <a:xfrm>
            <a:off x="6969125" y="404813"/>
            <a:ext cx="3524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a-DK" altLang="da-DK" sz="1200" b="1">
                <a:solidFill>
                  <a:srgbClr val="002060"/>
                </a:solidFill>
              </a:rPr>
              <a:t>16</a:t>
            </a:r>
          </a:p>
        </p:txBody>
      </p:sp>
      <p:sp>
        <p:nvSpPr>
          <p:cNvPr id="5218" name="Text Box 86"/>
          <p:cNvSpPr txBox="1">
            <a:spLocks noChangeArrowheads="1"/>
          </p:cNvSpPr>
          <p:nvPr/>
        </p:nvSpPr>
        <p:spPr bwMode="auto">
          <a:xfrm>
            <a:off x="7329488" y="404813"/>
            <a:ext cx="3889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a-DK" altLang="da-DK" sz="1200" b="1">
                <a:solidFill>
                  <a:srgbClr val="002060"/>
                </a:solidFill>
              </a:rPr>
              <a:t>17</a:t>
            </a:r>
          </a:p>
        </p:txBody>
      </p:sp>
      <p:sp>
        <p:nvSpPr>
          <p:cNvPr id="5219" name="Text Box 87"/>
          <p:cNvSpPr txBox="1">
            <a:spLocks noChangeArrowheads="1"/>
          </p:cNvSpPr>
          <p:nvPr/>
        </p:nvSpPr>
        <p:spPr bwMode="auto">
          <a:xfrm>
            <a:off x="7689850" y="404813"/>
            <a:ext cx="3524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a-DK" altLang="da-DK" sz="1200" b="1">
                <a:solidFill>
                  <a:srgbClr val="002060"/>
                </a:solidFill>
              </a:rPr>
              <a:t>18</a:t>
            </a:r>
          </a:p>
        </p:txBody>
      </p:sp>
      <p:sp>
        <p:nvSpPr>
          <p:cNvPr id="5220" name="Text Box 89"/>
          <p:cNvSpPr txBox="1">
            <a:spLocks noChangeArrowheads="1"/>
          </p:cNvSpPr>
          <p:nvPr/>
        </p:nvSpPr>
        <p:spPr bwMode="auto">
          <a:xfrm>
            <a:off x="7977188" y="404813"/>
            <a:ext cx="3524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a-DK" altLang="da-DK" sz="1200" b="1">
                <a:solidFill>
                  <a:srgbClr val="002060"/>
                </a:solidFill>
              </a:rPr>
              <a:t>19</a:t>
            </a:r>
          </a:p>
        </p:txBody>
      </p:sp>
      <p:sp>
        <p:nvSpPr>
          <p:cNvPr id="5221" name="Text Box 120"/>
          <p:cNvSpPr txBox="1">
            <a:spLocks noChangeArrowheads="1"/>
          </p:cNvSpPr>
          <p:nvPr/>
        </p:nvSpPr>
        <p:spPr bwMode="auto">
          <a:xfrm>
            <a:off x="8329613" y="404813"/>
            <a:ext cx="3524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a-DK" altLang="da-DK" sz="1200" b="1">
                <a:solidFill>
                  <a:srgbClr val="002060"/>
                </a:solidFill>
              </a:rPr>
              <a:t>20</a:t>
            </a:r>
          </a:p>
        </p:txBody>
      </p:sp>
      <p:sp>
        <p:nvSpPr>
          <p:cNvPr id="117" name="Rektangel 116"/>
          <p:cNvSpPr/>
          <p:nvPr/>
        </p:nvSpPr>
        <p:spPr>
          <a:xfrm>
            <a:off x="10137773" y="4930645"/>
            <a:ext cx="2952000" cy="14331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>
              <a:defRPr/>
            </a:pPr>
            <a:r>
              <a:rPr lang="da-DK" sz="1000" b="1" dirty="0">
                <a:solidFill>
                  <a:schemeClr val="bg1"/>
                </a:solidFill>
              </a:rPr>
              <a:t>Åben</a:t>
            </a:r>
            <a:r>
              <a:rPr lang="da-DK" sz="1000" dirty="0">
                <a:solidFill>
                  <a:schemeClr val="bg1"/>
                </a:solidFill>
              </a:rPr>
              <a:t>: 15-18 øvelser</a:t>
            </a:r>
          </a:p>
          <a:p>
            <a:pPr lvl="0">
              <a:defRPr/>
            </a:pPr>
            <a:r>
              <a:rPr lang="da-DK" sz="1000" dirty="0">
                <a:solidFill>
                  <a:schemeClr val="bg1"/>
                </a:solidFill>
              </a:rPr>
              <a:t>Max 8 stationære</a:t>
            </a:r>
          </a:p>
          <a:p>
            <a:pPr lvl="0">
              <a:defRPr/>
            </a:pPr>
            <a:r>
              <a:rPr lang="da-DK" sz="1000" dirty="0">
                <a:solidFill>
                  <a:schemeClr val="bg1"/>
                </a:solidFill>
              </a:rPr>
              <a:t>4 - 8 begynder skilte</a:t>
            </a:r>
          </a:p>
          <a:p>
            <a:pPr lvl="0">
              <a:defRPr/>
            </a:pPr>
            <a:r>
              <a:rPr lang="da-DK" sz="1000" dirty="0">
                <a:solidFill>
                  <a:schemeClr val="bg1"/>
                </a:solidFill>
              </a:rPr>
              <a:t>4 - 5 øvet skilte</a:t>
            </a:r>
          </a:p>
          <a:p>
            <a:pPr lvl="0">
              <a:defRPr/>
            </a:pPr>
            <a:r>
              <a:rPr lang="da-DK" sz="1000" dirty="0">
                <a:solidFill>
                  <a:schemeClr val="bg1"/>
                </a:solidFill>
              </a:rPr>
              <a:t>2 - 4 ekspert skilte</a:t>
            </a:r>
          </a:p>
          <a:p>
            <a:pPr lvl="0">
              <a:defRPr/>
            </a:pPr>
            <a:r>
              <a:rPr lang="da-DK" sz="1000" dirty="0">
                <a:solidFill>
                  <a:schemeClr val="bg1"/>
                </a:solidFill>
              </a:rPr>
              <a:t>2 - 4 champion skilte</a:t>
            </a:r>
          </a:p>
          <a:p>
            <a:pPr lvl="0">
              <a:defRPr/>
            </a:pPr>
            <a:r>
              <a:rPr lang="da-DK" sz="1000" dirty="0">
                <a:solidFill>
                  <a:schemeClr val="bg1"/>
                </a:solidFill>
              </a:rPr>
              <a:t>Max 3 bakkeøvelser</a:t>
            </a:r>
          </a:p>
          <a:p>
            <a:pPr lvl="0">
              <a:defRPr/>
            </a:pPr>
            <a:r>
              <a:rPr lang="da-DK" sz="1000" dirty="0">
                <a:solidFill>
                  <a:schemeClr val="bg1"/>
                </a:solidFill>
              </a:rPr>
              <a:t>Max 3 spring øvelser</a:t>
            </a:r>
          </a:p>
          <a:p>
            <a:pPr lvl="0">
              <a:defRPr/>
            </a:pPr>
            <a:r>
              <a:rPr lang="da-DK" sz="1000" dirty="0">
                <a:solidFill>
                  <a:schemeClr val="bg1"/>
                </a:solidFill>
              </a:rPr>
              <a:t>Max 1 </a:t>
            </a:r>
            <a:r>
              <a:rPr lang="da-DK" sz="1000" dirty="0" err="1">
                <a:solidFill>
                  <a:schemeClr val="bg1"/>
                </a:solidFill>
              </a:rPr>
              <a:t>højrehandlet</a:t>
            </a:r>
            <a:r>
              <a:rPr lang="da-DK" sz="1000" dirty="0">
                <a:solidFill>
                  <a:schemeClr val="bg1"/>
                </a:solidFill>
              </a:rPr>
              <a:t>  begynder skilt</a:t>
            </a:r>
          </a:p>
        </p:txBody>
      </p:sp>
      <p:cxnSp>
        <p:nvCxnSpPr>
          <p:cNvPr id="119" name="Lige pilforbindelse 118"/>
          <p:cNvCxnSpPr>
            <a:cxnSpLocks/>
          </p:cNvCxnSpPr>
          <p:nvPr/>
        </p:nvCxnSpPr>
        <p:spPr>
          <a:xfrm flipH="1">
            <a:off x="2285999" y="-459432"/>
            <a:ext cx="22979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Afrundet rektangel 322"/>
          <p:cNvSpPr/>
          <p:nvPr/>
        </p:nvSpPr>
        <p:spPr>
          <a:xfrm>
            <a:off x="7279136" y="7093158"/>
            <a:ext cx="649287" cy="649287"/>
          </a:xfrm>
          <a:prstGeom prst="round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a-DK"/>
          </a:p>
        </p:txBody>
      </p:sp>
      <p:grpSp>
        <p:nvGrpSpPr>
          <p:cNvPr id="5226" name="Gruppe 73"/>
          <p:cNvGrpSpPr>
            <a:grpSpLocks noChangeAspect="1"/>
          </p:cNvGrpSpPr>
          <p:nvPr/>
        </p:nvGrpSpPr>
        <p:grpSpPr bwMode="auto">
          <a:xfrm>
            <a:off x="6356069" y="7029400"/>
            <a:ext cx="190500" cy="252412"/>
            <a:chOff x="539552" y="2420888"/>
            <a:chExt cx="1368152" cy="1584176"/>
          </a:xfrm>
        </p:grpSpPr>
        <p:sp>
          <p:nvSpPr>
            <p:cNvPr id="327" name="Ligebenet trapez 326"/>
            <p:cNvSpPr/>
            <p:nvPr/>
          </p:nvSpPr>
          <p:spPr>
            <a:xfrm rot="10800000">
              <a:off x="539552" y="2998765"/>
              <a:ext cx="1368152" cy="1006299"/>
            </a:xfrm>
            <a:prstGeom prst="trapezoid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a-DK"/>
            </a:p>
          </p:txBody>
        </p:sp>
        <p:sp>
          <p:nvSpPr>
            <p:cNvPr id="328" name="Blokbue 327"/>
            <p:cNvSpPr/>
            <p:nvPr/>
          </p:nvSpPr>
          <p:spPr>
            <a:xfrm>
              <a:off x="539552" y="2420888"/>
              <a:ext cx="1288340" cy="1155753"/>
            </a:xfrm>
            <a:prstGeom prst="blockArc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a-DK">
                <a:solidFill>
                  <a:schemeClr val="tx1"/>
                </a:solidFill>
              </a:endParaRPr>
            </a:p>
          </p:txBody>
        </p:sp>
      </p:grpSp>
      <p:grpSp>
        <p:nvGrpSpPr>
          <p:cNvPr id="5227" name="Group 111"/>
          <p:cNvGrpSpPr>
            <a:grpSpLocks noChangeAspect="1"/>
          </p:cNvGrpSpPr>
          <p:nvPr/>
        </p:nvGrpSpPr>
        <p:grpSpPr bwMode="auto">
          <a:xfrm>
            <a:off x="6784975" y="7029400"/>
            <a:ext cx="198437" cy="223838"/>
            <a:chOff x="3312" y="1392"/>
            <a:chExt cx="2112" cy="1344"/>
          </a:xfrm>
        </p:grpSpPr>
        <p:sp>
          <p:nvSpPr>
            <p:cNvPr id="5316" name="AutoShape 112"/>
            <p:cNvSpPr>
              <a:spLocks noChangeArrowheads="1"/>
            </p:cNvSpPr>
            <p:nvPr/>
          </p:nvSpPr>
          <p:spPr bwMode="auto">
            <a:xfrm>
              <a:off x="3696" y="1392"/>
              <a:ext cx="1344" cy="1296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da-DK" altLang="da-DK"/>
            </a:p>
          </p:txBody>
        </p:sp>
        <p:sp>
          <p:nvSpPr>
            <p:cNvPr id="5317" name="Rectangle 113"/>
            <p:cNvSpPr>
              <a:spLocks noChangeArrowheads="1"/>
            </p:cNvSpPr>
            <p:nvPr/>
          </p:nvSpPr>
          <p:spPr bwMode="auto">
            <a:xfrm>
              <a:off x="3312" y="2688"/>
              <a:ext cx="2112" cy="48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da-DK" altLang="da-DK"/>
            </a:p>
          </p:txBody>
        </p:sp>
      </p:grpSp>
      <p:sp>
        <p:nvSpPr>
          <p:cNvPr id="151" name="Ellipse 150"/>
          <p:cNvSpPr/>
          <p:nvPr/>
        </p:nvSpPr>
        <p:spPr>
          <a:xfrm>
            <a:off x="6364849" y="7478314"/>
            <a:ext cx="179388" cy="17938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a-DK"/>
          </a:p>
        </p:txBody>
      </p:sp>
      <p:sp>
        <p:nvSpPr>
          <p:cNvPr id="153" name="Blokbue 152"/>
          <p:cNvSpPr/>
          <p:nvPr/>
        </p:nvSpPr>
        <p:spPr>
          <a:xfrm>
            <a:off x="8329613" y="7232748"/>
            <a:ext cx="1195387" cy="1033463"/>
          </a:xfrm>
          <a:prstGeom prst="blockArc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a-DK">
              <a:solidFill>
                <a:schemeClr val="tx1"/>
              </a:solidFill>
            </a:endParaRPr>
          </a:p>
        </p:txBody>
      </p:sp>
      <p:grpSp>
        <p:nvGrpSpPr>
          <p:cNvPr id="154" name="Group 125"/>
          <p:cNvGrpSpPr>
            <a:grpSpLocks noChangeAspect="1"/>
          </p:cNvGrpSpPr>
          <p:nvPr/>
        </p:nvGrpSpPr>
        <p:grpSpPr bwMode="auto">
          <a:xfrm flipH="1">
            <a:off x="402432" y="7101408"/>
            <a:ext cx="1731962" cy="428625"/>
            <a:chOff x="625" y="860"/>
            <a:chExt cx="1588" cy="423"/>
          </a:xfrm>
        </p:grpSpPr>
        <p:sp>
          <p:nvSpPr>
            <p:cNvPr id="155" name="Oval 118"/>
            <p:cNvSpPr>
              <a:spLocks noChangeAspect="1" noChangeArrowheads="1"/>
            </p:cNvSpPr>
            <p:nvPr/>
          </p:nvSpPr>
          <p:spPr bwMode="auto">
            <a:xfrm>
              <a:off x="807" y="1026"/>
              <a:ext cx="91" cy="91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da-DK" altLang="da-DK"/>
            </a:p>
          </p:txBody>
        </p:sp>
        <p:sp>
          <p:nvSpPr>
            <p:cNvPr id="156" name="Oval 122"/>
            <p:cNvSpPr>
              <a:spLocks noChangeAspect="1" noChangeArrowheads="1"/>
            </p:cNvSpPr>
            <p:nvPr/>
          </p:nvSpPr>
          <p:spPr bwMode="auto">
            <a:xfrm>
              <a:off x="1351" y="1026"/>
              <a:ext cx="91" cy="91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da-DK" altLang="da-DK"/>
            </a:p>
          </p:txBody>
        </p:sp>
        <p:sp>
          <p:nvSpPr>
            <p:cNvPr id="157" name="Oval 123"/>
            <p:cNvSpPr>
              <a:spLocks noChangeAspect="1" noChangeArrowheads="1"/>
            </p:cNvSpPr>
            <p:nvPr/>
          </p:nvSpPr>
          <p:spPr bwMode="auto">
            <a:xfrm>
              <a:off x="1941" y="1026"/>
              <a:ext cx="91" cy="91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da-DK" altLang="da-DK"/>
            </a:p>
          </p:txBody>
        </p:sp>
        <p:sp>
          <p:nvSpPr>
            <p:cNvPr id="158" name="Freeform 124"/>
            <p:cNvSpPr>
              <a:spLocks noChangeAspect="1"/>
            </p:cNvSpPr>
            <p:nvPr/>
          </p:nvSpPr>
          <p:spPr bwMode="auto">
            <a:xfrm>
              <a:off x="625" y="860"/>
              <a:ext cx="1588" cy="423"/>
            </a:xfrm>
            <a:custGeom>
              <a:avLst/>
              <a:gdLst>
                <a:gd name="T0" fmla="*/ 227 w 1588"/>
                <a:gd name="T1" fmla="*/ 30 h 423"/>
                <a:gd name="T2" fmla="*/ 1361 w 1588"/>
                <a:gd name="T3" fmla="*/ 30 h 423"/>
                <a:gd name="T4" fmla="*/ 1588 w 1588"/>
                <a:gd name="T5" fmla="*/ 211 h 423"/>
                <a:gd name="T6" fmla="*/ 1361 w 1588"/>
                <a:gd name="T7" fmla="*/ 393 h 423"/>
                <a:gd name="T8" fmla="*/ 227 w 1588"/>
                <a:gd name="T9" fmla="*/ 393 h 423"/>
                <a:gd name="T10" fmla="*/ 0 w 1588"/>
                <a:gd name="T11" fmla="*/ 211 h 423"/>
                <a:gd name="T12" fmla="*/ 227 w 1588"/>
                <a:gd name="T13" fmla="*/ 121 h 423"/>
                <a:gd name="T14" fmla="*/ 771 w 1588"/>
                <a:gd name="T15" fmla="*/ 121 h 423"/>
                <a:gd name="T16" fmla="*/ 998 w 1588"/>
                <a:gd name="T17" fmla="*/ 211 h 423"/>
                <a:gd name="T18" fmla="*/ 726 w 1588"/>
                <a:gd name="T19" fmla="*/ 347 h 423"/>
                <a:gd name="T20" fmla="*/ 182 w 1588"/>
                <a:gd name="T21" fmla="*/ 347 h 423"/>
                <a:gd name="T22" fmla="*/ 91 w 1588"/>
                <a:gd name="T23" fmla="*/ 211 h 423"/>
                <a:gd name="T24" fmla="*/ 227 w 1588"/>
                <a:gd name="T25" fmla="*/ 121 h 423"/>
                <a:gd name="T26" fmla="*/ 408 w 1588"/>
                <a:gd name="T27" fmla="*/ 211 h 42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588"/>
                <a:gd name="T43" fmla="*/ 0 h 423"/>
                <a:gd name="T44" fmla="*/ 1588 w 1588"/>
                <a:gd name="T45" fmla="*/ 423 h 42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588" h="423">
                  <a:moveTo>
                    <a:pt x="227" y="30"/>
                  </a:moveTo>
                  <a:cubicBezTo>
                    <a:pt x="680" y="15"/>
                    <a:pt x="1134" y="0"/>
                    <a:pt x="1361" y="30"/>
                  </a:cubicBezTo>
                  <a:cubicBezTo>
                    <a:pt x="1588" y="60"/>
                    <a:pt x="1588" y="151"/>
                    <a:pt x="1588" y="211"/>
                  </a:cubicBezTo>
                  <a:cubicBezTo>
                    <a:pt x="1588" y="271"/>
                    <a:pt x="1588" y="363"/>
                    <a:pt x="1361" y="393"/>
                  </a:cubicBezTo>
                  <a:cubicBezTo>
                    <a:pt x="1134" y="423"/>
                    <a:pt x="454" y="423"/>
                    <a:pt x="227" y="393"/>
                  </a:cubicBezTo>
                  <a:cubicBezTo>
                    <a:pt x="0" y="363"/>
                    <a:pt x="0" y="256"/>
                    <a:pt x="0" y="211"/>
                  </a:cubicBezTo>
                  <a:cubicBezTo>
                    <a:pt x="0" y="166"/>
                    <a:pt x="99" y="136"/>
                    <a:pt x="227" y="121"/>
                  </a:cubicBezTo>
                  <a:cubicBezTo>
                    <a:pt x="355" y="106"/>
                    <a:pt x="643" y="106"/>
                    <a:pt x="771" y="121"/>
                  </a:cubicBezTo>
                  <a:cubicBezTo>
                    <a:pt x="899" y="136"/>
                    <a:pt x="1005" y="173"/>
                    <a:pt x="998" y="211"/>
                  </a:cubicBezTo>
                  <a:cubicBezTo>
                    <a:pt x="991" y="249"/>
                    <a:pt x="862" y="324"/>
                    <a:pt x="726" y="347"/>
                  </a:cubicBezTo>
                  <a:cubicBezTo>
                    <a:pt x="590" y="370"/>
                    <a:pt x="288" y="370"/>
                    <a:pt x="182" y="347"/>
                  </a:cubicBezTo>
                  <a:cubicBezTo>
                    <a:pt x="76" y="324"/>
                    <a:pt x="83" y="249"/>
                    <a:pt x="91" y="211"/>
                  </a:cubicBezTo>
                  <a:cubicBezTo>
                    <a:pt x="99" y="173"/>
                    <a:pt x="174" y="121"/>
                    <a:pt x="227" y="121"/>
                  </a:cubicBezTo>
                  <a:cubicBezTo>
                    <a:pt x="280" y="121"/>
                    <a:pt x="344" y="166"/>
                    <a:pt x="408" y="211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a-DK"/>
            </a:p>
          </p:txBody>
        </p:sp>
      </p:grpSp>
      <p:sp>
        <p:nvSpPr>
          <p:cNvPr id="159" name="Text Box 5"/>
          <p:cNvSpPr txBox="1">
            <a:spLocks noChangeArrowheads="1"/>
          </p:cNvSpPr>
          <p:nvPr/>
        </p:nvSpPr>
        <p:spPr bwMode="auto">
          <a:xfrm>
            <a:off x="7490272" y="100549"/>
            <a:ext cx="8595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11350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1135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a-DK" altLang="da-DK" sz="1200" dirty="0"/>
              <a:t>Dommer: </a:t>
            </a:r>
          </a:p>
        </p:txBody>
      </p:sp>
      <p:pic>
        <p:nvPicPr>
          <p:cNvPr id="2" name="Billed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73797" y="1095"/>
            <a:ext cx="536400" cy="374400"/>
          </a:xfrm>
          <a:prstGeom prst="rect">
            <a:avLst/>
          </a:prstGeom>
          <a:ln w="6350">
            <a:solidFill>
              <a:srgbClr val="FFC000"/>
            </a:solidFill>
          </a:ln>
        </p:spPr>
      </p:pic>
      <p:pic>
        <p:nvPicPr>
          <p:cNvPr id="4" name="Billed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9757" y="49614"/>
            <a:ext cx="524390" cy="360000"/>
          </a:xfrm>
          <a:prstGeom prst="rect">
            <a:avLst/>
          </a:prstGeom>
          <a:ln w="9525">
            <a:solidFill>
              <a:srgbClr val="FFC000"/>
            </a:solidFill>
          </a:ln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2118" y="49614"/>
            <a:ext cx="513944" cy="360000"/>
          </a:xfrm>
          <a:prstGeom prst="rect">
            <a:avLst/>
          </a:prstGeom>
          <a:ln w="9525">
            <a:solidFill>
              <a:srgbClr val="FFC000"/>
            </a:solidFill>
          </a:ln>
        </p:spPr>
      </p:pic>
      <p:pic>
        <p:nvPicPr>
          <p:cNvPr id="6" name="Billed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826422" y="-3031"/>
            <a:ext cx="536400" cy="374400"/>
          </a:xfrm>
          <a:prstGeom prst="rect">
            <a:avLst/>
          </a:prstGeom>
          <a:ln w="6350">
            <a:solidFill>
              <a:srgbClr val="FFC000"/>
            </a:solidFill>
          </a:ln>
        </p:spPr>
      </p:pic>
      <p:pic>
        <p:nvPicPr>
          <p:cNvPr id="7" name="Billed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269112" y="-3031"/>
            <a:ext cx="536400" cy="374400"/>
          </a:xfrm>
          <a:prstGeom prst="rect">
            <a:avLst/>
          </a:prstGeom>
          <a:ln w="6350">
            <a:solidFill>
              <a:srgbClr val="FFC000"/>
            </a:solidFill>
          </a:ln>
        </p:spPr>
      </p:pic>
      <p:pic>
        <p:nvPicPr>
          <p:cNvPr id="8" name="Billed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724583" y="3251"/>
            <a:ext cx="536400" cy="374400"/>
          </a:xfrm>
          <a:prstGeom prst="rect">
            <a:avLst/>
          </a:prstGeom>
          <a:ln w="6350">
            <a:solidFill>
              <a:srgbClr val="FFC000"/>
            </a:solidFill>
          </a:ln>
        </p:spPr>
      </p:pic>
      <p:pic>
        <p:nvPicPr>
          <p:cNvPr id="9" name="Billed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79906" y="2890"/>
            <a:ext cx="536400" cy="372652"/>
          </a:xfrm>
          <a:prstGeom prst="rect">
            <a:avLst/>
          </a:prstGeom>
          <a:ln w="6350">
            <a:solidFill>
              <a:srgbClr val="FFC000"/>
            </a:solidFill>
          </a:ln>
        </p:spPr>
      </p:pic>
      <p:pic>
        <p:nvPicPr>
          <p:cNvPr id="10" name="Billed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635377" y="9737"/>
            <a:ext cx="536400" cy="373564"/>
          </a:xfrm>
          <a:prstGeom prst="rect">
            <a:avLst/>
          </a:prstGeom>
          <a:ln w="6350">
            <a:solidFill>
              <a:srgbClr val="FFC000"/>
            </a:solidFill>
          </a:ln>
        </p:spPr>
      </p:pic>
      <p:pic>
        <p:nvPicPr>
          <p:cNvPr id="11" name="Billed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368517" y="383301"/>
            <a:ext cx="536400" cy="374731"/>
          </a:xfrm>
          <a:prstGeom prst="rect">
            <a:avLst/>
          </a:prstGeom>
          <a:ln w="6350">
            <a:solidFill>
              <a:srgbClr val="FFC000"/>
            </a:solidFill>
          </a:ln>
        </p:spPr>
      </p:pic>
      <p:pic>
        <p:nvPicPr>
          <p:cNvPr id="12" name="Billed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828766" y="391093"/>
            <a:ext cx="536400" cy="367274"/>
          </a:xfrm>
          <a:prstGeom prst="rect">
            <a:avLst/>
          </a:prstGeom>
          <a:ln w="6350">
            <a:solidFill>
              <a:srgbClr val="FFC000"/>
            </a:solidFill>
          </a:ln>
        </p:spPr>
      </p:pic>
      <p:pic>
        <p:nvPicPr>
          <p:cNvPr id="13" name="Billed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280121" y="387206"/>
            <a:ext cx="536400" cy="369896"/>
          </a:xfrm>
          <a:prstGeom prst="rect">
            <a:avLst/>
          </a:prstGeom>
          <a:ln w="6350">
            <a:solidFill>
              <a:srgbClr val="FFC000"/>
            </a:solidFill>
          </a:ln>
        </p:spPr>
      </p:pic>
      <p:pic>
        <p:nvPicPr>
          <p:cNvPr id="14" name="Billed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727841" y="392815"/>
            <a:ext cx="536400" cy="372803"/>
          </a:xfrm>
          <a:prstGeom prst="rect">
            <a:avLst/>
          </a:prstGeom>
          <a:ln w="6350">
            <a:solidFill>
              <a:srgbClr val="FFC000"/>
            </a:solidFill>
          </a:ln>
        </p:spPr>
      </p:pic>
      <p:pic>
        <p:nvPicPr>
          <p:cNvPr id="15" name="Billede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1179906" y="394493"/>
            <a:ext cx="536400" cy="368371"/>
          </a:xfrm>
          <a:prstGeom prst="rect">
            <a:avLst/>
          </a:prstGeom>
          <a:ln w="6350">
            <a:solidFill>
              <a:srgbClr val="FFC000"/>
            </a:solidFill>
          </a:ln>
        </p:spPr>
      </p:pic>
      <p:pic>
        <p:nvPicPr>
          <p:cNvPr id="16" name="Billede 1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628069" y="392309"/>
            <a:ext cx="536400" cy="372625"/>
          </a:xfrm>
          <a:prstGeom prst="rect">
            <a:avLst/>
          </a:prstGeom>
          <a:ln w="6350">
            <a:solidFill>
              <a:srgbClr val="FFC000"/>
            </a:solidFill>
          </a:ln>
        </p:spPr>
      </p:pic>
      <p:pic>
        <p:nvPicPr>
          <p:cNvPr id="17" name="Billede 1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3370170" y="776495"/>
            <a:ext cx="536400" cy="371163"/>
          </a:xfrm>
          <a:prstGeom prst="rect">
            <a:avLst/>
          </a:prstGeom>
          <a:ln w="6350">
            <a:solidFill>
              <a:srgbClr val="FFC000"/>
            </a:solidFill>
          </a:ln>
        </p:spPr>
      </p:pic>
      <p:pic>
        <p:nvPicPr>
          <p:cNvPr id="18" name="Billede 1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2821881" y="778389"/>
            <a:ext cx="536400" cy="372377"/>
          </a:xfrm>
          <a:prstGeom prst="rect">
            <a:avLst/>
          </a:prstGeom>
          <a:ln w="9525">
            <a:solidFill>
              <a:srgbClr val="FFC000"/>
            </a:solidFill>
            <a:prstDash val="dash"/>
          </a:ln>
        </p:spPr>
      </p:pic>
      <p:pic>
        <p:nvPicPr>
          <p:cNvPr id="19" name="Billede 1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2282130" y="779093"/>
            <a:ext cx="536400" cy="372003"/>
          </a:xfrm>
          <a:prstGeom prst="rect">
            <a:avLst/>
          </a:prstGeom>
          <a:ln w="9525">
            <a:solidFill>
              <a:srgbClr val="FFC000"/>
            </a:solidFill>
            <a:prstDash val="dash"/>
          </a:ln>
        </p:spPr>
      </p:pic>
      <p:pic>
        <p:nvPicPr>
          <p:cNvPr id="20" name="Billede 1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1719490" y="776783"/>
            <a:ext cx="536400" cy="370586"/>
          </a:xfrm>
          <a:prstGeom prst="rect">
            <a:avLst/>
          </a:prstGeom>
          <a:ln w="6350">
            <a:solidFill>
              <a:srgbClr val="FFC000"/>
            </a:solidFill>
          </a:ln>
        </p:spPr>
      </p:pic>
      <p:pic>
        <p:nvPicPr>
          <p:cNvPr id="21" name="Billede 2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1170183" y="783756"/>
            <a:ext cx="536400" cy="367010"/>
          </a:xfrm>
          <a:prstGeom prst="rect">
            <a:avLst/>
          </a:prstGeom>
          <a:ln w="6350">
            <a:solidFill>
              <a:srgbClr val="FFC000"/>
            </a:solidFill>
          </a:ln>
        </p:spPr>
      </p:pic>
      <p:pic>
        <p:nvPicPr>
          <p:cNvPr id="22" name="Billede 2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620876" y="786098"/>
            <a:ext cx="536400" cy="370899"/>
          </a:xfrm>
          <a:prstGeom prst="rect">
            <a:avLst/>
          </a:prstGeom>
          <a:ln w="6350">
            <a:solidFill>
              <a:srgbClr val="FFC000"/>
            </a:solidFill>
          </a:ln>
        </p:spPr>
      </p:pic>
      <p:pic>
        <p:nvPicPr>
          <p:cNvPr id="23" name="Billede 2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-3373797" y="1168735"/>
            <a:ext cx="536400" cy="376621"/>
          </a:xfrm>
          <a:prstGeom prst="rect">
            <a:avLst/>
          </a:prstGeom>
          <a:ln w="6350">
            <a:solidFill>
              <a:srgbClr val="FFC000"/>
            </a:solidFill>
          </a:ln>
        </p:spPr>
      </p:pic>
      <p:pic>
        <p:nvPicPr>
          <p:cNvPr id="24" name="Billede 2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2817549" y="1172547"/>
            <a:ext cx="536400" cy="373538"/>
          </a:xfrm>
          <a:prstGeom prst="rect">
            <a:avLst/>
          </a:prstGeom>
          <a:ln w="6350">
            <a:solidFill>
              <a:srgbClr val="FFC000"/>
            </a:solidFill>
          </a:ln>
        </p:spPr>
      </p:pic>
      <p:pic>
        <p:nvPicPr>
          <p:cNvPr id="25" name="Billede 2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-2264598" y="1179225"/>
            <a:ext cx="536400" cy="372930"/>
          </a:xfrm>
          <a:prstGeom prst="rect">
            <a:avLst/>
          </a:prstGeom>
          <a:ln w="6350">
            <a:solidFill>
              <a:srgbClr val="FFC000"/>
            </a:solidFill>
          </a:ln>
        </p:spPr>
      </p:pic>
      <p:pic>
        <p:nvPicPr>
          <p:cNvPr id="26" name="Billede 2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1711834" y="1181558"/>
            <a:ext cx="536400" cy="370703"/>
          </a:xfrm>
          <a:prstGeom prst="rect">
            <a:avLst/>
          </a:prstGeom>
          <a:ln w="6350">
            <a:solidFill>
              <a:srgbClr val="FFC000"/>
            </a:solidFill>
          </a:ln>
        </p:spPr>
      </p:pic>
      <p:pic>
        <p:nvPicPr>
          <p:cNvPr id="27" name="Billede 2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-1157276" y="1182293"/>
            <a:ext cx="536400" cy="369862"/>
          </a:xfrm>
          <a:prstGeom prst="rect">
            <a:avLst/>
          </a:prstGeom>
          <a:ln w="6350">
            <a:solidFill>
              <a:srgbClr val="FFC000"/>
            </a:solidFill>
          </a:ln>
        </p:spPr>
      </p:pic>
      <p:pic>
        <p:nvPicPr>
          <p:cNvPr id="28" name="Billede 2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-601868" y="1180293"/>
            <a:ext cx="536400" cy="375883"/>
          </a:xfrm>
          <a:prstGeom prst="rect">
            <a:avLst/>
          </a:prstGeom>
          <a:ln w="6350">
            <a:solidFill>
              <a:srgbClr val="FFC000"/>
            </a:solidFill>
          </a:ln>
        </p:spPr>
      </p:pic>
      <p:pic>
        <p:nvPicPr>
          <p:cNvPr id="29" name="Billede 2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-3375210" y="1566758"/>
            <a:ext cx="536400" cy="374140"/>
          </a:xfrm>
          <a:prstGeom prst="rect">
            <a:avLst/>
          </a:prstGeom>
          <a:ln w="6350">
            <a:solidFill>
              <a:srgbClr val="FFC000"/>
            </a:solidFill>
          </a:ln>
        </p:spPr>
      </p:pic>
      <p:pic>
        <p:nvPicPr>
          <p:cNvPr id="30" name="Billede 29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-2826422" y="1574864"/>
            <a:ext cx="536400" cy="357927"/>
          </a:xfrm>
          <a:prstGeom prst="rect">
            <a:avLst/>
          </a:prstGeom>
          <a:ln w="6350">
            <a:solidFill>
              <a:srgbClr val="FFC000"/>
            </a:solidFill>
          </a:ln>
        </p:spPr>
      </p:pic>
      <p:pic>
        <p:nvPicPr>
          <p:cNvPr id="31" name="Billede 30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2268610" y="1571692"/>
            <a:ext cx="536400" cy="371891"/>
          </a:xfrm>
          <a:prstGeom prst="rect">
            <a:avLst/>
          </a:prstGeom>
          <a:ln w="6350">
            <a:solidFill>
              <a:srgbClr val="FFC000"/>
            </a:solidFill>
          </a:ln>
        </p:spPr>
      </p:pic>
      <p:pic>
        <p:nvPicPr>
          <p:cNvPr id="96" name="Billede 95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-1711834" y="1579822"/>
            <a:ext cx="536400" cy="361076"/>
          </a:xfrm>
          <a:prstGeom prst="rect">
            <a:avLst/>
          </a:prstGeom>
          <a:ln w="6350">
            <a:solidFill>
              <a:srgbClr val="FFC000"/>
            </a:solidFill>
          </a:ln>
        </p:spPr>
      </p:pic>
      <p:pic>
        <p:nvPicPr>
          <p:cNvPr id="97" name="Billede 96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-1157276" y="1578091"/>
            <a:ext cx="536400" cy="359222"/>
          </a:xfrm>
          <a:prstGeom prst="rect">
            <a:avLst/>
          </a:prstGeom>
          <a:ln w="9525">
            <a:solidFill>
              <a:srgbClr val="FFC000"/>
            </a:solidFill>
            <a:prstDash val="dash"/>
          </a:ln>
        </p:spPr>
      </p:pic>
      <p:pic>
        <p:nvPicPr>
          <p:cNvPr id="98" name="Billede 97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-609165" y="1571790"/>
            <a:ext cx="536400" cy="364074"/>
          </a:xfrm>
          <a:prstGeom prst="rect">
            <a:avLst/>
          </a:prstGeom>
          <a:ln w="9525">
            <a:solidFill>
              <a:srgbClr val="FFC000"/>
            </a:solidFill>
            <a:prstDash val="dash"/>
          </a:ln>
        </p:spPr>
      </p:pic>
      <p:pic>
        <p:nvPicPr>
          <p:cNvPr id="99" name="Billede 98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-3385709" y="1957198"/>
            <a:ext cx="536400" cy="365146"/>
          </a:xfrm>
          <a:prstGeom prst="rect">
            <a:avLst/>
          </a:prstGeom>
          <a:ln w="9525">
            <a:solidFill>
              <a:srgbClr val="FFC000"/>
            </a:solidFill>
            <a:prstDash val="dash"/>
          </a:ln>
        </p:spPr>
      </p:pic>
      <p:pic>
        <p:nvPicPr>
          <p:cNvPr id="3" name="Billede 2">
            <a:extLst>
              <a:ext uri="{FF2B5EF4-FFF2-40B4-BE49-F238E27FC236}">
                <a16:creationId xmlns:a16="http://schemas.microsoft.com/office/drawing/2014/main" xmlns="" id="{8594C9B9-6E82-8244-A7E8-D63170995F0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-2812617" y="1956525"/>
            <a:ext cx="536400" cy="360000"/>
          </a:xfrm>
          <a:prstGeom prst="rect">
            <a:avLst/>
          </a:prstGeom>
          <a:ln w="9525">
            <a:solidFill>
              <a:srgbClr val="FFC000"/>
            </a:solidFill>
            <a:prstDash val="dash"/>
          </a:ln>
        </p:spPr>
      </p:pic>
      <p:pic>
        <p:nvPicPr>
          <p:cNvPr id="32" name="Billede 31">
            <a:extLst>
              <a:ext uri="{FF2B5EF4-FFF2-40B4-BE49-F238E27FC236}">
                <a16:creationId xmlns:a16="http://schemas.microsoft.com/office/drawing/2014/main" xmlns="" id="{82C3012F-48F9-7D4C-9AA5-7107A1BD89CE}"/>
              </a:ext>
            </a:extLst>
          </p:cNvPr>
          <p:cNvPicPr>
            <a:picLocks noChangeAspect="1"/>
          </p:cNvPicPr>
          <p:nvPr/>
        </p:nvPicPr>
        <p:blipFill rotWithShape="1">
          <a:blip r:embed="rId37"/>
          <a:srcRect l="4471" t="6633"/>
          <a:stretch/>
        </p:blipFill>
        <p:spPr>
          <a:xfrm>
            <a:off x="-2238275" y="1965998"/>
            <a:ext cx="514918" cy="360000"/>
          </a:xfrm>
          <a:prstGeom prst="rect">
            <a:avLst/>
          </a:prstGeom>
          <a:ln w="9525">
            <a:solidFill>
              <a:srgbClr val="FFC000"/>
            </a:solidFill>
            <a:prstDash val="dash"/>
          </a:ln>
        </p:spPr>
      </p:pic>
      <p:pic>
        <p:nvPicPr>
          <p:cNvPr id="33" name="Billede 32">
            <a:extLst>
              <a:ext uri="{FF2B5EF4-FFF2-40B4-BE49-F238E27FC236}">
                <a16:creationId xmlns:a16="http://schemas.microsoft.com/office/drawing/2014/main" xmlns="" id="{1E9DBC31-8C60-C746-8571-6BE33B0D387B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-1701631" y="1967576"/>
            <a:ext cx="511200" cy="360789"/>
          </a:xfrm>
          <a:prstGeom prst="rect">
            <a:avLst/>
          </a:prstGeom>
          <a:ln w="9525">
            <a:solidFill>
              <a:srgbClr val="FFC000"/>
            </a:solidFill>
            <a:prstDash val="dash"/>
          </a:ln>
        </p:spPr>
      </p:pic>
      <p:pic>
        <p:nvPicPr>
          <p:cNvPr id="34" name="Billede 33">
            <a:extLst>
              <a:ext uri="{FF2B5EF4-FFF2-40B4-BE49-F238E27FC236}">
                <a16:creationId xmlns:a16="http://schemas.microsoft.com/office/drawing/2014/main" xmlns="" id="{08011764-39AC-0548-90DB-7703636D6337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-1161781" y="1963637"/>
            <a:ext cx="512727" cy="360000"/>
          </a:xfrm>
          <a:prstGeom prst="rect">
            <a:avLst/>
          </a:prstGeom>
          <a:ln w="9525">
            <a:solidFill>
              <a:srgbClr val="FFC000"/>
            </a:solidFill>
            <a:prstDash val="dash"/>
          </a:ln>
        </p:spPr>
      </p:pic>
      <p:pic>
        <p:nvPicPr>
          <p:cNvPr id="35" name="Billede 34">
            <a:extLst>
              <a:ext uri="{FF2B5EF4-FFF2-40B4-BE49-F238E27FC236}">
                <a16:creationId xmlns:a16="http://schemas.microsoft.com/office/drawing/2014/main" xmlns="" id="{45505711-4566-0042-8F00-6F3D94C7D991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-603434" y="1963637"/>
            <a:ext cx="519557" cy="360000"/>
          </a:xfrm>
          <a:prstGeom prst="rect">
            <a:avLst/>
          </a:prstGeom>
          <a:ln w="9525">
            <a:solidFill>
              <a:srgbClr val="FFC000"/>
            </a:solidFill>
            <a:prstDash val="dash"/>
          </a:ln>
        </p:spPr>
      </p:pic>
      <p:pic>
        <p:nvPicPr>
          <p:cNvPr id="36" name="Billede 35">
            <a:extLst>
              <a:ext uri="{FF2B5EF4-FFF2-40B4-BE49-F238E27FC236}">
                <a16:creationId xmlns:a16="http://schemas.microsoft.com/office/drawing/2014/main" xmlns="" id="{2E148B98-1190-EA48-A937-68D646CAC7DF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-3385709" y="2346824"/>
            <a:ext cx="522000" cy="360000"/>
          </a:xfrm>
          <a:prstGeom prst="rect">
            <a:avLst/>
          </a:prstGeom>
          <a:ln w="9525">
            <a:solidFill>
              <a:srgbClr val="FFC000"/>
            </a:solidFill>
            <a:prstDash val="dash"/>
          </a:ln>
        </p:spPr>
      </p:pic>
      <p:pic>
        <p:nvPicPr>
          <p:cNvPr id="37" name="Billede 36">
            <a:extLst>
              <a:ext uri="{FF2B5EF4-FFF2-40B4-BE49-F238E27FC236}">
                <a16:creationId xmlns:a16="http://schemas.microsoft.com/office/drawing/2014/main" xmlns="" id="{DAE2476F-F68D-A24F-95E3-6A61D2E7C109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-2832117" y="2346534"/>
            <a:ext cx="517127" cy="360000"/>
          </a:xfrm>
          <a:prstGeom prst="rect">
            <a:avLst/>
          </a:prstGeom>
          <a:ln w="9525">
            <a:solidFill>
              <a:srgbClr val="FFC000"/>
            </a:solidFill>
            <a:prstDash val="dash"/>
          </a:ln>
        </p:spPr>
      </p:pic>
      <p:pic>
        <p:nvPicPr>
          <p:cNvPr id="38" name="Billede 37">
            <a:extLst>
              <a:ext uri="{FF2B5EF4-FFF2-40B4-BE49-F238E27FC236}">
                <a16:creationId xmlns:a16="http://schemas.microsoft.com/office/drawing/2014/main" xmlns="" id="{9359C790-DA6F-4247-850F-D4B97B908DFC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-2278911" y="2353441"/>
            <a:ext cx="515702" cy="360000"/>
          </a:xfrm>
          <a:prstGeom prst="rect">
            <a:avLst/>
          </a:prstGeom>
          <a:ln w="9525">
            <a:solidFill>
              <a:srgbClr val="FFC000"/>
            </a:solidFill>
            <a:prstDash val="dash"/>
          </a:ln>
        </p:spPr>
      </p:pic>
      <p:pic>
        <p:nvPicPr>
          <p:cNvPr id="39" name="Billede 38">
            <a:extLst>
              <a:ext uri="{FF2B5EF4-FFF2-40B4-BE49-F238E27FC236}">
                <a16:creationId xmlns:a16="http://schemas.microsoft.com/office/drawing/2014/main" xmlns="" id="{16EAC339-9288-9842-90B3-4F07E10053B5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-1729885" y="2352481"/>
            <a:ext cx="518400" cy="359121"/>
          </a:xfrm>
          <a:prstGeom prst="rect">
            <a:avLst/>
          </a:prstGeom>
          <a:ln w="9525">
            <a:solidFill>
              <a:srgbClr val="FFC000"/>
            </a:solidFill>
            <a:prstDash val="dash"/>
          </a:ln>
        </p:spPr>
      </p:pic>
      <p:pic>
        <p:nvPicPr>
          <p:cNvPr id="40" name="Billede 39">
            <a:extLst>
              <a:ext uri="{FF2B5EF4-FFF2-40B4-BE49-F238E27FC236}">
                <a16:creationId xmlns:a16="http://schemas.microsoft.com/office/drawing/2014/main" xmlns="" id="{5BFDE7EE-1D20-CE40-A02F-3D1A71620CED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-1169948" y="2346534"/>
            <a:ext cx="520894" cy="360000"/>
          </a:xfrm>
          <a:prstGeom prst="rect">
            <a:avLst/>
          </a:prstGeom>
          <a:ln w="9525">
            <a:solidFill>
              <a:srgbClr val="FFC000"/>
            </a:solidFill>
            <a:prstDash val="dash"/>
          </a:ln>
        </p:spPr>
      </p:pic>
      <p:pic>
        <p:nvPicPr>
          <p:cNvPr id="41" name="Billede 40">
            <a:extLst>
              <a:ext uri="{FF2B5EF4-FFF2-40B4-BE49-F238E27FC236}">
                <a16:creationId xmlns:a16="http://schemas.microsoft.com/office/drawing/2014/main" xmlns="" id="{F4B63FBF-3466-BA4F-AD26-329822A30484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-598935" y="2354381"/>
            <a:ext cx="522000" cy="360381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42" name="Billede 41">
            <a:extLst>
              <a:ext uri="{FF2B5EF4-FFF2-40B4-BE49-F238E27FC236}">
                <a16:creationId xmlns:a16="http://schemas.microsoft.com/office/drawing/2014/main" xmlns="" id="{360E1FB6-215F-CD4F-A1E1-D2C363A843F4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-3382278" y="2731704"/>
            <a:ext cx="515138" cy="360000"/>
          </a:xfrm>
          <a:prstGeom prst="rect">
            <a:avLst/>
          </a:prstGeom>
          <a:ln w="9525">
            <a:solidFill>
              <a:srgbClr val="FFC000"/>
            </a:solidFill>
            <a:prstDash val="dash"/>
          </a:ln>
        </p:spPr>
      </p:pic>
      <p:pic>
        <p:nvPicPr>
          <p:cNvPr id="43" name="Billede 42">
            <a:extLst>
              <a:ext uri="{FF2B5EF4-FFF2-40B4-BE49-F238E27FC236}">
                <a16:creationId xmlns:a16="http://schemas.microsoft.com/office/drawing/2014/main" xmlns="" id="{1ADA01B2-206D-BC48-ABF2-A9A7E4BB0CA0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-2836403" y="2732019"/>
            <a:ext cx="514800" cy="359370"/>
          </a:xfrm>
          <a:prstGeom prst="rect">
            <a:avLst/>
          </a:prstGeom>
          <a:ln w="9525">
            <a:solidFill>
              <a:srgbClr val="FFC000"/>
            </a:solidFill>
            <a:prstDash val="dash"/>
          </a:ln>
        </p:spPr>
      </p:pic>
      <p:pic>
        <p:nvPicPr>
          <p:cNvPr id="44" name="Billede 43">
            <a:extLst>
              <a:ext uri="{FF2B5EF4-FFF2-40B4-BE49-F238E27FC236}">
                <a16:creationId xmlns:a16="http://schemas.microsoft.com/office/drawing/2014/main" xmlns="" id="{F622537E-EDC4-A340-9E4E-40FF3C2C5E27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-2292366" y="2709250"/>
            <a:ext cx="510904" cy="360000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46" name="Billede 45">
            <a:extLst>
              <a:ext uri="{FF2B5EF4-FFF2-40B4-BE49-F238E27FC236}">
                <a16:creationId xmlns:a16="http://schemas.microsoft.com/office/drawing/2014/main" xmlns="" id="{D1C638A0-823A-314F-9C5D-2352DC348FB1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-3385709" y="3116584"/>
            <a:ext cx="518400" cy="359844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47" name="Billede 46">
            <a:extLst>
              <a:ext uri="{FF2B5EF4-FFF2-40B4-BE49-F238E27FC236}">
                <a16:creationId xmlns:a16="http://schemas.microsoft.com/office/drawing/2014/main" xmlns="" id="{4078F678-77E4-CC4E-B306-CDCD175B4728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-2828766" y="3100948"/>
            <a:ext cx="522000" cy="3654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49" name="Billede 48">
            <a:extLst>
              <a:ext uri="{FF2B5EF4-FFF2-40B4-BE49-F238E27FC236}">
                <a16:creationId xmlns:a16="http://schemas.microsoft.com/office/drawing/2014/main" xmlns="" id="{EA8071FC-EF5B-CF45-852B-F3287DF472FD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-2262080" y="3100948"/>
            <a:ext cx="522000" cy="360227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48" name="Billede 47">
            <a:extLst>
              <a:ext uri="{FF2B5EF4-FFF2-40B4-BE49-F238E27FC236}">
                <a16:creationId xmlns:a16="http://schemas.microsoft.com/office/drawing/2014/main" xmlns="" id="{1D91F4FA-7F3F-6547-B755-5FE4E8668EC5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-1707107" y="3101175"/>
            <a:ext cx="523125" cy="3600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50" name="Billede 49">
            <a:extLst>
              <a:ext uri="{FF2B5EF4-FFF2-40B4-BE49-F238E27FC236}">
                <a16:creationId xmlns:a16="http://schemas.microsoft.com/office/drawing/2014/main" xmlns="" id="{4EEE0540-EB6F-E442-8C00-DA10913F8F9B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-1135119" y="3091389"/>
            <a:ext cx="522000" cy="349832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</p:pic>
      <p:pic>
        <p:nvPicPr>
          <p:cNvPr id="51" name="Billede 50">
            <a:extLst>
              <a:ext uri="{FF2B5EF4-FFF2-40B4-BE49-F238E27FC236}">
                <a16:creationId xmlns:a16="http://schemas.microsoft.com/office/drawing/2014/main" xmlns="" id="{DEA1AF07-ADF7-A944-AC4A-5D6A5999DA0E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-594823" y="3091389"/>
            <a:ext cx="518740" cy="3600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52" name="Billede 51">
            <a:extLst>
              <a:ext uri="{FF2B5EF4-FFF2-40B4-BE49-F238E27FC236}">
                <a16:creationId xmlns:a16="http://schemas.microsoft.com/office/drawing/2014/main" xmlns="" id="{566C1294-1DE9-944E-BB35-655A6A78A8D0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-3384702" y="3484645"/>
            <a:ext cx="520424" cy="360000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</p:pic>
      <p:pic>
        <p:nvPicPr>
          <p:cNvPr id="53" name="Billede 52">
            <a:extLst>
              <a:ext uri="{FF2B5EF4-FFF2-40B4-BE49-F238E27FC236}">
                <a16:creationId xmlns:a16="http://schemas.microsoft.com/office/drawing/2014/main" xmlns="" id="{DFD13936-C018-1B49-B1EF-E0B34A5D765C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-2842734" y="3484645"/>
            <a:ext cx="517795" cy="360000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</p:pic>
      <p:pic>
        <p:nvPicPr>
          <p:cNvPr id="54" name="Billede 53">
            <a:extLst>
              <a:ext uri="{FF2B5EF4-FFF2-40B4-BE49-F238E27FC236}">
                <a16:creationId xmlns:a16="http://schemas.microsoft.com/office/drawing/2014/main" xmlns="" id="{47FAC353-A1FC-014B-8A0B-C5CEF2CF7D09}"/>
              </a:ext>
            </a:extLst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-2303982" y="3484200"/>
            <a:ext cx="522520" cy="360000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</p:pic>
      <p:pic>
        <p:nvPicPr>
          <p:cNvPr id="55" name="Billede 54">
            <a:extLst>
              <a:ext uri="{FF2B5EF4-FFF2-40B4-BE49-F238E27FC236}">
                <a16:creationId xmlns:a16="http://schemas.microsoft.com/office/drawing/2014/main" xmlns="" id="{7DCF4330-982D-DD4B-9F4F-C5A164E27921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-1756462" y="3468918"/>
            <a:ext cx="519578" cy="360000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</p:pic>
      <p:pic>
        <p:nvPicPr>
          <p:cNvPr id="56" name="Billede 55">
            <a:extLst>
              <a:ext uri="{FF2B5EF4-FFF2-40B4-BE49-F238E27FC236}">
                <a16:creationId xmlns:a16="http://schemas.microsoft.com/office/drawing/2014/main" xmlns="" id="{98345BB0-234C-F743-8000-F5F2B0DAAFED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-1207827" y="3466076"/>
            <a:ext cx="523895" cy="360000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</p:pic>
      <p:pic>
        <p:nvPicPr>
          <p:cNvPr id="57" name="Billede 56">
            <a:extLst>
              <a:ext uri="{FF2B5EF4-FFF2-40B4-BE49-F238E27FC236}">
                <a16:creationId xmlns:a16="http://schemas.microsoft.com/office/drawing/2014/main" xmlns="" id="{610F01FC-7C11-7E4B-8679-F4F13FF2901B}"/>
              </a:ext>
            </a:extLst>
      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-638232" y="3466076"/>
            <a:ext cx="515778" cy="360000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</p:pic>
      <p:pic>
        <p:nvPicPr>
          <p:cNvPr id="58" name="Billede 57">
            <a:extLst>
              <a:ext uri="{FF2B5EF4-FFF2-40B4-BE49-F238E27FC236}">
                <a16:creationId xmlns:a16="http://schemas.microsoft.com/office/drawing/2014/main" xmlns="" id="{B5CBDE5F-9E9A-8A4C-88D3-DE96935655B8}"/>
              </a:ext>
            </a:extLst>
          </p:cNvPr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-3382127" y="3850226"/>
            <a:ext cx="531290" cy="360000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</p:pic>
      <p:pic>
        <p:nvPicPr>
          <p:cNvPr id="59" name="Billede 58">
            <a:extLst>
              <a:ext uri="{FF2B5EF4-FFF2-40B4-BE49-F238E27FC236}">
                <a16:creationId xmlns:a16="http://schemas.microsoft.com/office/drawing/2014/main" xmlns="" id="{009C9986-5AB2-4C45-96D8-D05D5BF9C2EF}"/>
              </a:ext>
            </a:extLst>
          </p:cNvPr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-2840450" y="3849236"/>
            <a:ext cx="523723" cy="360000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</p:pic>
      <p:pic>
        <p:nvPicPr>
          <p:cNvPr id="60" name="Billede 59">
            <a:extLst>
              <a:ext uri="{FF2B5EF4-FFF2-40B4-BE49-F238E27FC236}">
                <a16:creationId xmlns:a16="http://schemas.microsoft.com/office/drawing/2014/main" xmlns="" id="{12A33DC0-5059-7B4D-8431-DBF942F99143}"/>
              </a:ext>
            </a:extLst>
          </p:cNvPr>
          <p:cNvPicPr>
            <a:picLocks noChangeAspect="1"/>
          </p:cNvPicPr>
          <p:nvPr/>
        </p:nvPicPr>
        <p:blipFill>
          <a:blip r:embed="rId64"/>
          <a:stretch>
            <a:fillRect/>
          </a:stretch>
        </p:blipFill>
        <p:spPr>
          <a:xfrm>
            <a:off x="-2315503" y="3849998"/>
            <a:ext cx="523636" cy="360000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</p:pic>
      <p:pic>
        <p:nvPicPr>
          <p:cNvPr id="61" name="Billede 60">
            <a:extLst>
              <a:ext uri="{FF2B5EF4-FFF2-40B4-BE49-F238E27FC236}">
                <a16:creationId xmlns:a16="http://schemas.microsoft.com/office/drawing/2014/main" xmlns="" id="{7D81B48F-CAC1-5144-AD53-D6ABAC30594A}"/>
              </a:ext>
            </a:extLst>
          </p:cNvPr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-1773676" y="3862770"/>
            <a:ext cx="517143" cy="360000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</p:pic>
      <p:pic>
        <p:nvPicPr>
          <p:cNvPr id="62" name="Billede 61">
            <a:extLst>
              <a:ext uri="{FF2B5EF4-FFF2-40B4-BE49-F238E27FC236}">
                <a16:creationId xmlns:a16="http://schemas.microsoft.com/office/drawing/2014/main" xmlns="" id="{03745824-61C7-6949-86DE-CBDD2EBC0B05}"/>
              </a:ext>
            </a:extLst>
          </p:cNvPr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-1226815" y="3853727"/>
            <a:ext cx="527553" cy="360000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</p:pic>
      <p:pic>
        <p:nvPicPr>
          <p:cNvPr id="63" name="Billede 62">
            <a:extLst>
              <a:ext uri="{FF2B5EF4-FFF2-40B4-BE49-F238E27FC236}">
                <a16:creationId xmlns:a16="http://schemas.microsoft.com/office/drawing/2014/main" xmlns="" id="{968687F2-D67B-2148-8636-84E35C488854}"/>
              </a:ext>
            </a:extLst>
          </p:cNvPr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-660800" y="3848290"/>
            <a:ext cx="522766" cy="360000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</p:pic>
      <p:pic>
        <p:nvPicPr>
          <p:cNvPr id="64" name="Billede 63">
            <a:extLst>
              <a:ext uri="{FF2B5EF4-FFF2-40B4-BE49-F238E27FC236}">
                <a16:creationId xmlns:a16="http://schemas.microsoft.com/office/drawing/2014/main" xmlns="" id="{78C63E2F-0FB6-9641-B092-03969D50497C}"/>
              </a:ext>
            </a:extLst>
          </p:cNvPr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>
            <a:off x="-3375210" y="4227275"/>
            <a:ext cx="519048" cy="3600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5" name="Billede 64">
            <a:extLst>
              <a:ext uri="{FF2B5EF4-FFF2-40B4-BE49-F238E27FC236}">
                <a16:creationId xmlns:a16="http://schemas.microsoft.com/office/drawing/2014/main" xmlns="" id="{D598C24F-BA52-BA48-A6D2-FC3580AFD34C}"/>
              </a:ext>
            </a:extLst>
          </p:cNvPr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>
            <a:off x="-2842734" y="4215034"/>
            <a:ext cx="527040" cy="3600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6" name="Billede 65">
            <a:extLst>
              <a:ext uri="{FF2B5EF4-FFF2-40B4-BE49-F238E27FC236}">
                <a16:creationId xmlns:a16="http://schemas.microsoft.com/office/drawing/2014/main" xmlns="" id="{2CE4AEE3-A7C9-E74D-845C-C33B4419756C}"/>
              </a:ext>
            </a:extLst>
          </p:cNvPr>
          <p:cNvPicPr>
            <a:picLocks noChangeAspect="1"/>
          </p:cNvPicPr>
          <p:nvPr/>
        </p:nvPicPr>
        <p:blipFill>
          <a:blip r:embed="rId70"/>
          <a:stretch>
            <a:fillRect/>
          </a:stretch>
        </p:blipFill>
        <p:spPr>
          <a:xfrm>
            <a:off x="-2292987" y="4216327"/>
            <a:ext cx="519578" cy="360000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</p:pic>
      <p:pic>
        <p:nvPicPr>
          <p:cNvPr id="67" name="Billede 66">
            <a:extLst>
              <a:ext uri="{FF2B5EF4-FFF2-40B4-BE49-F238E27FC236}">
                <a16:creationId xmlns:a16="http://schemas.microsoft.com/office/drawing/2014/main" xmlns="" id="{14632E21-A43C-B34B-AA97-44E3E84DCE6C}"/>
              </a:ext>
            </a:extLst>
          </p:cNvPr>
          <p:cNvPicPr>
            <a:picLocks noChangeAspect="1"/>
          </p:cNvPicPr>
          <p:nvPr/>
        </p:nvPicPr>
        <p:blipFill>
          <a:blip r:embed="rId71"/>
          <a:stretch>
            <a:fillRect/>
          </a:stretch>
        </p:blipFill>
        <p:spPr>
          <a:xfrm>
            <a:off x="-1766857" y="4227275"/>
            <a:ext cx="529973" cy="360000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</p:pic>
      <p:pic>
        <p:nvPicPr>
          <p:cNvPr id="68" name="Billede 67">
            <a:extLst>
              <a:ext uri="{FF2B5EF4-FFF2-40B4-BE49-F238E27FC236}">
                <a16:creationId xmlns:a16="http://schemas.microsoft.com/office/drawing/2014/main" xmlns="" id="{8817C656-DE62-A94B-8A08-DBD14B42C756}"/>
              </a:ext>
            </a:extLst>
          </p:cNvPr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>
            <a:off x="-1223944" y="4222770"/>
            <a:ext cx="521809" cy="360000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</p:pic>
      <p:pic>
        <p:nvPicPr>
          <p:cNvPr id="69" name="Billede 68">
            <a:extLst>
              <a:ext uri="{FF2B5EF4-FFF2-40B4-BE49-F238E27FC236}">
                <a16:creationId xmlns:a16="http://schemas.microsoft.com/office/drawing/2014/main" xmlns="" id="{FA5112AC-8449-7F4A-9973-40DC7E0550CA}"/>
              </a:ext>
            </a:extLst>
          </p:cNvPr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-676393" y="4214382"/>
            <a:ext cx="523723" cy="360000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</p:pic>
      <p:pic>
        <p:nvPicPr>
          <p:cNvPr id="70" name="Billede 69">
            <a:extLst>
              <a:ext uri="{FF2B5EF4-FFF2-40B4-BE49-F238E27FC236}">
                <a16:creationId xmlns:a16="http://schemas.microsoft.com/office/drawing/2014/main" xmlns="" id="{2C0B11F5-B091-834A-98FC-E02D5A0F87BB}"/>
              </a:ext>
            </a:extLst>
          </p:cNvPr>
          <p:cNvPicPr>
            <a:picLocks noChangeAspect="1"/>
          </p:cNvPicPr>
          <p:nvPr/>
        </p:nvPicPr>
        <p:blipFill>
          <a:blip r:embed="rId74"/>
          <a:stretch>
            <a:fillRect/>
          </a:stretch>
        </p:blipFill>
        <p:spPr>
          <a:xfrm>
            <a:off x="-3382925" y="4582770"/>
            <a:ext cx="530831" cy="360000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</p:pic>
      <p:pic>
        <p:nvPicPr>
          <p:cNvPr id="71" name="Billede 70">
            <a:extLst>
              <a:ext uri="{FF2B5EF4-FFF2-40B4-BE49-F238E27FC236}">
                <a16:creationId xmlns:a16="http://schemas.microsoft.com/office/drawing/2014/main" xmlns="" id="{4D620E61-F573-6949-AD03-3926811D5245}"/>
              </a:ext>
            </a:extLst>
          </p:cNvPr>
          <p:cNvPicPr>
            <a:picLocks noChangeAspect="1"/>
          </p:cNvPicPr>
          <p:nvPr/>
        </p:nvPicPr>
        <p:blipFill>
          <a:blip r:embed="rId75"/>
          <a:stretch>
            <a:fillRect/>
          </a:stretch>
        </p:blipFill>
        <p:spPr>
          <a:xfrm>
            <a:off x="-2829422" y="4609052"/>
            <a:ext cx="519469" cy="360000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</p:pic>
      <p:pic>
        <p:nvPicPr>
          <p:cNvPr id="72" name="Billede 71">
            <a:extLst>
              <a:ext uri="{FF2B5EF4-FFF2-40B4-BE49-F238E27FC236}">
                <a16:creationId xmlns:a16="http://schemas.microsoft.com/office/drawing/2014/main" xmlns="" id="{9FC4B6CE-A9D7-AB43-B762-594046F660BB}"/>
              </a:ext>
            </a:extLst>
          </p:cNvPr>
          <p:cNvPicPr>
            <a:picLocks noChangeAspect="1"/>
          </p:cNvPicPr>
          <p:nvPr/>
        </p:nvPicPr>
        <p:blipFill>
          <a:blip r:embed="rId76"/>
          <a:stretch>
            <a:fillRect/>
          </a:stretch>
        </p:blipFill>
        <p:spPr>
          <a:xfrm>
            <a:off x="-2306766" y="4589202"/>
            <a:ext cx="518515" cy="360000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</p:pic>
      <p:pic>
        <p:nvPicPr>
          <p:cNvPr id="73" name="Billede 72">
            <a:extLst>
              <a:ext uri="{FF2B5EF4-FFF2-40B4-BE49-F238E27FC236}">
                <a16:creationId xmlns:a16="http://schemas.microsoft.com/office/drawing/2014/main" xmlns="" id="{91D65FA2-DCBF-FF4B-AA95-DDCFCE731AC9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-1758608" y="4582770"/>
            <a:ext cx="523810" cy="360000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</p:pic>
      <p:pic>
        <p:nvPicPr>
          <p:cNvPr id="74" name="Billede 73">
            <a:extLst>
              <a:ext uri="{FF2B5EF4-FFF2-40B4-BE49-F238E27FC236}">
                <a16:creationId xmlns:a16="http://schemas.microsoft.com/office/drawing/2014/main" xmlns="" id="{A5835DDF-C2A9-ED46-808E-A254F5CDA5FE}"/>
              </a:ext>
            </a:extLst>
          </p:cNvPr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-1214978" y="4575553"/>
            <a:ext cx="526524" cy="360000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</p:pic>
      <p:pic>
        <p:nvPicPr>
          <p:cNvPr id="75" name="Billede 74">
            <a:extLst>
              <a:ext uri="{FF2B5EF4-FFF2-40B4-BE49-F238E27FC236}">
                <a16:creationId xmlns:a16="http://schemas.microsoft.com/office/drawing/2014/main" xmlns="" id="{6185D149-2DA4-2843-BDF3-B07AF7B20764}"/>
              </a:ext>
            </a:extLst>
          </p:cNvPr>
          <p:cNvPicPr>
            <a:picLocks noChangeAspect="1"/>
          </p:cNvPicPr>
          <p:nvPr/>
        </p:nvPicPr>
        <p:blipFill>
          <a:blip r:embed="rId79"/>
          <a:stretch>
            <a:fillRect/>
          </a:stretch>
        </p:blipFill>
        <p:spPr>
          <a:xfrm>
            <a:off x="-667111" y="4582832"/>
            <a:ext cx="523723" cy="3600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6" name="Billede 75">
            <a:extLst>
              <a:ext uri="{FF2B5EF4-FFF2-40B4-BE49-F238E27FC236}">
                <a16:creationId xmlns:a16="http://schemas.microsoft.com/office/drawing/2014/main" xmlns="" id="{53BD9581-DE91-BD47-B0FF-75862034976F}"/>
              </a:ext>
            </a:extLst>
          </p:cNvPr>
          <p:cNvPicPr>
            <a:picLocks noChangeAspect="1"/>
          </p:cNvPicPr>
          <p:nvPr/>
        </p:nvPicPr>
        <p:blipFill>
          <a:blip r:embed="rId80"/>
          <a:stretch>
            <a:fillRect/>
          </a:stretch>
        </p:blipFill>
        <p:spPr>
          <a:xfrm>
            <a:off x="-3381263" y="4951541"/>
            <a:ext cx="527040" cy="3600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7" name="Billede 76">
            <a:extLst>
              <a:ext uri="{FF2B5EF4-FFF2-40B4-BE49-F238E27FC236}">
                <a16:creationId xmlns:a16="http://schemas.microsoft.com/office/drawing/2014/main" xmlns="" id="{A8521D0E-67D8-BE4B-876C-A7AB142F2E05}"/>
              </a:ext>
            </a:extLst>
          </p:cNvPr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-2836764" y="4951541"/>
            <a:ext cx="519469" cy="3600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8" name="Billede 77">
            <a:extLst>
              <a:ext uri="{FF2B5EF4-FFF2-40B4-BE49-F238E27FC236}">
                <a16:creationId xmlns:a16="http://schemas.microsoft.com/office/drawing/2014/main" xmlns="" id="{0D679387-E555-8F42-A356-056A3D3320E6}"/>
              </a:ext>
            </a:extLst>
          </p:cNvPr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-2310487" y="4957922"/>
            <a:ext cx="484478" cy="3600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9" name="Billede 78">
            <a:extLst>
              <a:ext uri="{FF2B5EF4-FFF2-40B4-BE49-F238E27FC236}">
                <a16:creationId xmlns:a16="http://schemas.microsoft.com/office/drawing/2014/main" xmlns="" id="{CBA1CB11-2856-C045-8E12-D8FE699E1D96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-1797939" y="4958482"/>
            <a:ext cx="523810" cy="3600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80" name="Billede 79">
            <a:extLst>
              <a:ext uri="{FF2B5EF4-FFF2-40B4-BE49-F238E27FC236}">
                <a16:creationId xmlns:a16="http://schemas.microsoft.com/office/drawing/2014/main" xmlns="" id="{7A9658B5-2D15-6F48-8D7E-BA26A1BA0D6B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-3385709" y="5319899"/>
            <a:ext cx="518400" cy="357517"/>
          </a:xfrm>
          <a:prstGeom prst="rect">
            <a:avLst/>
          </a:prstGeom>
          <a:ln>
            <a:solidFill>
              <a:srgbClr val="00B050"/>
            </a:solidFill>
            <a:prstDash val="dash"/>
          </a:ln>
        </p:spPr>
      </p:pic>
      <p:pic>
        <p:nvPicPr>
          <p:cNvPr id="81" name="Billede 80">
            <a:extLst>
              <a:ext uri="{FF2B5EF4-FFF2-40B4-BE49-F238E27FC236}">
                <a16:creationId xmlns:a16="http://schemas.microsoft.com/office/drawing/2014/main" xmlns="" id="{06E4B897-F632-7045-A6CA-23B5D4D6CC21}"/>
              </a:ext>
            </a:extLst>
          </p:cNvPr>
          <p:cNvPicPr>
            <a:picLocks noChangeAspect="1"/>
          </p:cNvPicPr>
          <p:nvPr/>
        </p:nvPicPr>
        <p:blipFill>
          <a:blip r:embed="rId85"/>
          <a:stretch>
            <a:fillRect/>
          </a:stretch>
        </p:blipFill>
        <p:spPr>
          <a:xfrm>
            <a:off x="-2828887" y="5330733"/>
            <a:ext cx="518400" cy="359842"/>
          </a:xfrm>
          <a:prstGeom prst="rect">
            <a:avLst/>
          </a:prstGeom>
          <a:ln>
            <a:solidFill>
              <a:srgbClr val="00B050"/>
            </a:solidFill>
            <a:prstDash val="dash"/>
          </a:ln>
        </p:spPr>
      </p:pic>
      <p:pic>
        <p:nvPicPr>
          <p:cNvPr id="82" name="Billede 81">
            <a:extLst>
              <a:ext uri="{FF2B5EF4-FFF2-40B4-BE49-F238E27FC236}">
                <a16:creationId xmlns:a16="http://schemas.microsoft.com/office/drawing/2014/main" xmlns="" id="{C141D471-1561-D746-B42E-82CE3334E024}"/>
              </a:ext>
            </a:extLst>
          </p:cNvPr>
          <p:cNvPicPr>
            <a:picLocks noChangeAspect="1"/>
          </p:cNvPicPr>
          <p:nvPr/>
        </p:nvPicPr>
        <p:blipFill>
          <a:blip r:embed="rId86"/>
          <a:stretch>
            <a:fillRect/>
          </a:stretch>
        </p:blipFill>
        <p:spPr>
          <a:xfrm>
            <a:off x="-2324939" y="5329393"/>
            <a:ext cx="518400" cy="359764"/>
          </a:xfrm>
          <a:prstGeom prst="rect">
            <a:avLst/>
          </a:prstGeom>
          <a:ln>
            <a:solidFill>
              <a:srgbClr val="00B050"/>
            </a:solidFill>
            <a:prstDash val="dash"/>
          </a:ln>
        </p:spPr>
      </p:pic>
      <p:pic>
        <p:nvPicPr>
          <p:cNvPr id="83" name="Billede 82">
            <a:extLst>
              <a:ext uri="{FF2B5EF4-FFF2-40B4-BE49-F238E27FC236}">
                <a16:creationId xmlns:a16="http://schemas.microsoft.com/office/drawing/2014/main" xmlns="" id="{432C9787-C868-384C-8FCA-E786E34F7450}"/>
              </a:ext>
            </a:extLst>
          </p:cNvPr>
          <p:cNvPicPr>
            <a:picLocks noChangeAspect="1"/>
          </p:cNvPicPr>
          <p:nvPr/>
        </p:nvPicPr>
        <p:blipFill>
          <a:blip r:embed="rId87"/>
          <a:stretch>
            <a:fillRect/>
          </a:stretch>
        </p:blipFill>
        <p:spPr>
          <a:xfrm>
            <a:off x="-1797640" y="5348162"/>
            <a:ext cx="518400" cy="360708"/>
          </a:xfrm>
          <a:prstGeom prst="rect">
            <a:avLst/>
          </a:prstGeom>
          <a:ln>
            <a:solidFill>
              <a:srgbClr val="00B050"/>
            </a:solidFill>
            <a:prstDash val="solid"/>
          </a:ln>
        </p:spPr>
      </p:pic>
      <p:pic>
        <p:nvPicPr>
          <p:cNvPr id="84" name="Billede 83">
            <a:extLst>
              <a:ext uri="{FF2B5EF4-FFF2-40B4-BE49-F238E27FC236}">
                <a16:creationId xmlns:a16="http://schemas.microsoft.com/office/drawing/2014/main" xmlns="" id="{C672C9BB-4FF1-CA49-9B8E-BE774B45812C}"/>
              </a:ext>
            </a:extLst>
          </p:cNvPr>
          <p:cNvPicPr>
            <a:picLocks noChangeAspect="1"/>
          </p:cNvPicPr>
          <p:nvPr/>
        </p:nvPicPr>
        <p:blipFill>
          <a:blip r:embed="rId88"/>
          <a:stretch>
            <a:fillRect/>
          </a:stretch>
        </p:blipFill>
        <p:spPr>
          <a:xfrm>
            <a:off x="-1257696" y="5329393"/>
            <a:ext cx="518400" cy="360421"/>
          </a:xfrm>
          <a:prstGeom prst="rect">
            <a:avLst/>
          </a:prstGeom>
          <a:ln>
            <a:solidFill>
              <a:srgbClr val="00B050"/>
            </a:solidFill>
            <a:prstDash val="dash"/>
          </a:ln>
        </p:spPr>
      </p:pic>
      <p:pic>
        <p:nvPicPr>
          <p:cNvPr id="85" name="Billede 84">
            <a:extLst>
              <a:ext uri="{FF2B5EF4-FFF2-40B4-BE49-F238E27FC236}">
                <a16:creationId xmlns:a16="http://schemas.microsoft.com/office/drawing/2014/main" xmlns="" id="{A075925C-34D6-DC47-80EC-C395503454EA}"/>
              </a:ext>
            </a:extLst>
          </p:cNvPr>
          <p:cNvPicPr>
            <a:picLocks noChangeAspect="1"/>
          </p:cNvPicPr>
          <p:nvPr/>
        </p:nvPicPr>
        <p:blipFill>
          <a:blip r:embed="rId89"/>
          <a:stretch>
            <a:fillRect/>
          </a:stretch>
        </p:blipFill>
        <p:spPr>
          <a:xfrm>
            <a:off x="-703821" y="5336880"/>
            <a:ext cx="518400" cy="361830"/>
          </a:xfrm>
          <a:prstGeom prst="rect">
            <a:avLst/>
          </a:prstGeom>
          <a:ln>
            <a:solidFill>
              <a:srgbClr val="00B050"/>
            </a:solidFill>
            <a:prstDash val="dash"/>
          </a:ln>
        </p:spPr>
      </p:pic>
      <p:pic>
        <p:nvPicPr>
          <p:cNvPr id="86" name="Billede 85">
            <a:extLst>
              <a:ext uri="{FF2B5EF4-FFF2-40B4-BE49-F238E27FC236}">
                <a16:creationId xmlns:a16="http://schemas.microsoft.com/office/drawing/2014/main" xmlns="" id="{165C6DCF-E1F7-194B-84D8-FEA45EFCABCB}"/>
              </a:ext>
            </a:extLst>
          </p:cNvPr>
          <p:cNvPicPr>
            <a:picLocks noChangeAspect="1"/>
          </p:cNvPicPr>
          <p:nvPr/>
        </p:nvPicPr>
        <p:blipFill>
          <a:blip r:embed="rId90"/>
          <a:stretch>
            <a:fillRect/>
          </a:stretch>
        </p:blipFill>
        <p:spPr>
          <a:xfrm>
            <a:off x="-3385709" y="5708870"/>
            <a:ext cx="518400" cy="362690"/>
          </a:xfrm>
          <a:prstGeom prst="rect">
            <a:avLst/>
          </a:prstGeom>
          <a:ln>
            <a:solidFill>
              <a:srgbClr val="00B050"/>
            </a:solidFill>
            <a:prstDash val="dash"/>
          </a:ln>
        </p:spPr>
      </p:pic>
      <p:pic>
        <p:nvPicPr>
          <p:cNvPr id="87" name="Billede 86">
            <a:extLst>
              <a:ext uri="{FF2B5EF4-FFF2-40B4-BE49-F238E27FC236}">
                <a16:creationId xmlns:a16="http://schemas.microsoft.com/office/drawing/2014/main" xmlns="" id="{55E76111-152A-8B4A-95AE-57EC8BBD1C96}"/>
              </a:ext>
            </a:extLst>
          </p:cNvPr>
          <p:cNvPicPr>
            <a:picLocks noChangeAspect="1"/>
          </p:cNvPicPr>
          <p:nvPr/>
        </p:nvPicPr>
        <p:blipFill>
          <a:blip r:embed="rId91"/>
          <a:stretch>
            <a:fillRect/>
          </a:stretch>
        </p:blipFill>
        <p:spPr>
          <a:xfrm>
            <a:off x="-2839957" y="5711165"/>
            <a:ext cx="518400" cy="358099"/>
          </a:xfrm>
          <a:prstGeom prst="rect">
            <a:avLst/>
          </a:prstGeom>
          <a:ln>
            <a:solidFill>
              <a:srgbClr val="00B050"/>
            </a:solidFill>
            <a:prstDash val="dash"/>
          </a:ln>
        </p:spPr>
      </p:pic>
      <p:pic>
        <p:nvPicPr>
          <p:cNvPr id="88" name="Billede 87">
            <a:extLst>
              <a:ext uri="{FF2B5EF4-FFF2-40B4-BE49-F238E27FC236}">
                <a16:creationId xmlns:a16="http://schemas.microsoft.com/office/drawing/2014/main" xmlns="" id="{2A1B91DA-0427-7640-AF5A-2A5D4EFF3B89}"/>
              </a:ext>
            </a:extLst>
          </p:cNvPr>
          <p:cNvPicPr>
            <a:picLocks noChangeAspect="1"/>
          </p:cNvPicPr>
          <p:nvPr/>
        </p:nvPicPr>
        <p:blipFill>
          <a:blip r:embed="rId92"/>
          <a:stretch>
            <a:fillRect/>
          </a:stretch>
        </p:blipFill>
        <p:spPr>
          <a:xfrm>
            <a:off x="-2335510" y="5706717"/>
            <a:ext cx="518400" cy="360293"/>
          </a:xfrm>
          <a:prstGeom prst="rect">
            <a:avLst/>
          </a:prstGeom>
          <a:ln>
            <a:solidFill>
              <a:srgbClr val="00B050"/>
            </a:solidFill>
            <a:prstDash val="dash"/>
          </a:ln>
        </p:spPr>
      </p:pic>
      <p:pic>
        <p:nvPicPr>
          <p:cNvPr id="89" name="Billede 88">
            <a:extLst>
              <a:ext uri="{FF2B5EF4-FFF2-40B4-BE49-F238E27FC236}">
                <a16:creationId xmlns:a16="http://schemas.microsoft.com/office/drawing/2014/main" xmlns="" id="{FB4D8324-05C0-E648-BADE-D6DB0A5D1018}"/>
              </a:ext>
            </a:extLst>
          </p:cNvPr>
          <p:cNvPicPr>
            <a:picLocks noChangeAspect="1"/>
          </p:cNvPicPr>
          <p:nvPr/>
        </p:nvPicPr>
        <p:blipFill>
          <a:blip r:embed="rId93"/>
          <a:stretch>
            <a:fillRect/>
          </a:stretch>
        </p:blipFill>
        <p:spPr>
          <a:xfrm>
            <a:off x="-1778133" y="5708367"/>
            <a:ext cx="518400" cy="355690"/>
          </a:xfrm>
          <a:prstGeom prst="rect">
            <a:avLst/>
          </a:prstGeom>
          <a:ln>
            <a:solidFill>
              <a:srgbClr val="00B050"/>
            </a:solidFill>
            <a:prstDash val="dash"/>
          </a:ln>
        </p:spPr>
      </p:pic>
      <p:pic>
        <p:nvPicPr>
          <p:cNvPr id="90" name="Billede 89">
            <a:extLst>
              <a:ext uri="{FF2B5EF4-FFF2-40B4-BE49-F238E27FC236}">
                <a16:creationId xmlns:a16="http://schemas.microsoft.com/office/drawing/2014/main" xmlns="" id="{2C15A468-98E9-FB41-9786-E08C506AB9E3}"/>
              </a:ext>
            </a:extLst>
          </p:cNvPr>
          <p:cNvPicPr>
            <a:picLocks noChangeAspect="1"/>
          </p:cNvPicPr>
          <p:nvPr/>
        </p:nvPicPr>
        <p:blipFill>
          <a:blip r:embed="rId94"/>
          <a:stretch>
            <a:fillRect/>
          </a:stretch>
        </p:blipFill>
        <p:spPr>
          <a:xfrm>
            <a:off x="-1265841" y="5700845"/>
            <a:ext cx="518400" cy="359974"/>
          </a:xfrm>
          <a:prstGeom prst="rect">
            <a:avLst/>
          </a:prstGeom>
          <a:ln>
            <a:solidFill>
              <a:srgbClr val="00B050"/>
            </a:solidFill>
            <a:prstDash val="dash"/>
          </a:ln>
        </p:spPr>
      </p:pic>
      <p:pic>
        <p:nvPicPr>
          <p:cNvPr id="91" name="Billede 90">
            <a:extLst>
              <a:ext uri="{FF2B5EF4-FFF2-40B4-BE49-F238E27FC236}">
                <a16:creationId xmlns:a16="http://schemas.microsoft.com/office/drawing/2014/main" xmlns="" id="{C50BED38-4DC0-BF4F-907F-E9901EBB95B5}"/>
              </a:ext>
            </a:extLst>
          </p:cNvPr>
          <p:cNvPicPr>
            <a:picLocks noChangeAspect="1"/>
          </p:cNvPicPr>
          <p:nvPr/>
        </p:nvPicPr>
        <p:blipFill>
          <a:blip r:embed="rId95"/>
          <a:stretch>
            <a:fillRect/>
          </a:stretch>
        </p:blipFill>
        <p:spPr>
          <a:xfrm>
            <a:off x="-730795" y="5716365"/>
            <a:ext cx="518400" cy="356931"/>
          </a:xfrm>
          <a:prstGeom prst="rect">
            <a:avLst/>
          </a:prstGeom>
          <a:ln>
            <a:solidFill>
              <a:srgbClr val="00B050"/>
            </a:solidFill>
            <a:prstDash val="dash"/>
          </a:ln>
        </p:spPr>
      </p:pic>
      <p:pic>
        <p:nvPicPr>
          <p:cNvPr id="92" name="Billede 91">
            <a:extLst>
              <a:ext uri="{FF2B5EF4-FFF2-40B4-BE49-F238E27FC236}">
                <a16:creationId xmlns:a16="http://schemas.microsoft.com/office/drawing/2014/main" xmlns="" id="{A759A80D-54AF-214D-A2FE-6C5389171D5E}"/>
              </a:ext>
            </a:extLst>
          </p:cNvPr>
          <p:cNvPicPr>
            <a:picLocks noChangeAspect="1"/>
          </p:cNvPicPr>
          <p:nvPr/>
        </p:nvPicPr>
        <p:blipFill>
          <a:blip r:embed="rId96"/>
          <a:stretch>
            <a:fillRect/>
          </a:stretch>
        </p:blipFill>
        <p:spPr>
          <a:xfrm>
            <a:off x="-3385709" y="6069264"/>
            <a:ext cx="518400" cy="352512"/>
          </a:xfrm>
          <a:prstGeom prst="rect">
            <a:avLst/>
          </a:prstGeom>
          <a:ln>
            <a:solidFill>
              <a:srgbClr val="00B050"/>
            </a:solidFill>
            <a:prstDash val="dash"/>
          </a:ln>
        </p:spPr>
      </p:pic>
      <p:pic>
        <p:nvPicPr>
          <p:cNvPr id="93" name="Billede 92">
            <a:extLst>
              <a:ext uri="{FF2B5EF4-FFF2-40B4-BE49-F238E27FC236}">
                <a16:creationId xmlns:a16="http://schemas.microsoft.com/office/drawing/2014/main" xmlns="" id="{8FA74EFF-A693-6344-A138-C26B277B2008}"/>
              </a:ext>
            </a:extLst>
          </p:cNvPr>
          <p:cNvPicPr>
            <a:picLocks noChangeAspect="1"/>
          </p:cNvPicPr>
          <p:nvPr/>
        </p:nvPicPr>
        <p:blipFill>
          <a:blip r:embed="rId97"/>
          <a:stretch>
            <a:fillRect/>
          </a:stretch>
        </p:blipFill>
        <p:spPr>
          <a:xfrm>
            <a:off x="-2867309" y="6084558"/>
            <a:ext cx="518400" cy="354098"/>
          </a:xfrm>
          <a:prstGeom prst="rect">
            <a:avLst/>
          </a:prstGeom>
          <a:ln>
            <a:solidFill>
              <a:srgbClr val="00B050"/>
            </a:solidFill>
            <a:prstDash val="dash"/>
          </a:ln>
        </p:spPr>
      </p:pic>
      <p:pic>
        <p:nvPicPr>
          <p:cNvPr id="94" name="Billede 93">
            <a:extLst>
              <a:ext uri="{FF2B5EF4-FFF2-40B4-BE49-F238E27FC236}">
                <a16:creationId xmlns:a16="http://schemas.microsoft.com/office/drawing/2014/main" xmlns="" id="{BE4D4D82-ABF8-E440-952B-450F6738725F}"/>
              </a:ext>
            </a:extLst>
          </p:cNvPr>
          <p:cNvPicPr>
            <a:picLocks noChangeAspect="1"/>
          </p:cNvPicPr>
          <p:nvPr/>
        </p:nvPicPr>
        <p:blipFill>
          <a:blip r:embed="rId98"/>
          <a:stretch>
            <a:fillRect/>
          </a:stretch>
        </p:blipFill>
        <p:spPr>
          <a:xfrm>
            <a:off x="-2319076" y="6051374"/>
            <a:ext cx="518400" cy="360875"/>
          </a:xfrm>
          <a:prstGeom prst="rect">
            <a:avLst/>
          </a:prstGeom>
          <a:ln>
            <a:solidFill>
              <a:srgbClr val="00B050"/>
            </a:solidFill>
            <a:prstDash val="dash"/>
          </a:ln>
        </p:spPr>
      </p:pic>
      <p:pic>
        <p:nvPicPr>
          <p:cNvPr id="100" name="Billede 99">
            <a:extLst>
              <a:ext uri="{FF2B5EF4-FFF2-40B4-BE49-F238E27FC236}">
                <a16:creationId xmlns:a16="http://schemas.microsoft.com/office/drawing/2014/main" xmlns="" id="{983A542A-9F2C-A745-8E42-962C34BD00DE}"/>
              </a:ext>
            </a:extLst>
          </p:cNvPr>
          <p:cNvPicPr>
            <a:picLocks noChangeAspect="1"/>
          </p:cNvPicPr>
          <p:nvPr/>
        </p:nvPicPr>
        <p:blipFill>
          <a:blip r:embed="rId99"/>
          <a:stretch>
            <a:fillRect/>
          </a:stretch>
        </p:blipFill>
        <p:spPr>
          <a:xfrm>
            <a:off x="-1249824" y="6091014"/>
            <a:ext cx="518400" cy="359974"/>
          </a:xfrm>
          <a:prstGeom prst="rect">
            <a:avLst/>
          </a:prstGeom>
          <a:ln>
            <a:solidFill>
              <a:srgbClr val="00B050"/>
            </a:solidFill>
            <a:prstDash val="dash"/>
          </a:ln>
        </p:spPr>
      </p:pic>
      <p:pic>
        <p:nvPicPr>
          <p:cNvPr id="101" name="Billede 100">
            <a:extLst>
              <a:ext uri="{FF2B5EF4-FFF2-40B4-BE49-F238E27FC236}">
                <a16:creationId xmlns:a16="http://schemas.microsoft.com/office/drawing/2014/main" xmlns="" id="{8E42A4B7-FA2F-CA4C-8CF1-C4EC88411C61}"/>
              </a:ext>
            </a:extLst>
          </p:cNvPr>
          <p:cNvPicPr>
            <a:picLocks noChangeAspect="1"/>
          </p:cNvPicPr>
          <p:nvPr/>
        </p:nvPicPr>
        <p:blipFill>
          <a:blip r:embed="rId100"/>
          <a:stretch>
            <a:fillRect/>
          </a:stretch>
        </p:blipFill>
        <p:spPr>
          <a:xfrm>
            <a:off x="-703821" y="6092758"/>
            <a:ext cx="518400" cy="360131"/>
          </a:xfrm>
          <a:prstGeom prst="rect">
            <a:avLst/>
          </a:prstGeom>
          <a:ln>
            <a:solidFill>
              <a:srgbClr val="00B050"/>
            </a:solidFill>
            <a:prstDash val="solid"/>
          </a:ln>
        </p:spPr>
      </p:pic>
      <p:pic>
        <p:nvPicPr>
          <p:cNvPr id="102" name="Billede 101">
            <a:extLst>
              <a:ext uri="{FF2B5EF4-FFF2-40B4-BE49-F238E27FC236}">
                <a16:creationId xmlns:a16="http://schemas.microsoft.com/office/drawing/2014/main" xmlns="" id="{8B9FFC26-C1C6-3941-A658-B7B2C4F6652D}"/>
              </a:ext>
            </a:extLst>
          </p:cNvPr>
          <p:cNvPicPr>
            <a:picLocks noChangeAspect="1"/>
          </p:cNvPicPr>
          <p:nvPr/>
        </p:nvPicPr>
        <p:blipFill>
          <a:blip r:embed="rId101"/>
          <a:stretch>
            <a:fillRect/>
          </a:stretch>
        </p:blipFill>
        <p:spPr>
          <a:xfrm>
            <a:off x="-3402404" y="6430746"/>
            <a:ext cx="518400" cy="357225"/>
          </a:xfrm>
          <a:prstGeom prst="rect">
            <a:avLst/>
          </a:prstGeom>
          <a:ln>
            <a:solidFill>
              <a:srgbClr val="00B050"/>
            </a:solidFill>
            <a:prstDash val="solid"/>
          </a:ln>
        </p:spPr>
      </p:pic>
      <p:pic>
        <p:nvPicPr>
          <p:cNvPr id="103" name="Billede 102">
            <a:extLst>
              <a:ext uri="{FF2B5EF4-FFF2-40B4-BE49-F238E27FC236}">
                <a16:creationId xmlns:a16="http://schemas.microsoft.com/office/drawing/2014/main" xmlns="" id="{4BACD7DD-8A02-3A40-967E-4F8AA4B465DF}"/>
              </a:ext>
            </a:extLst>
          </p:cNvPr>
          <p:cNvPicPr>
            <a:picLocks noChangeAspect="1"/>
          </p:cNvPicPr>
          <p:nvPr/>
        </p:nvPicPr>
        <p:blipFill>
          <a:blip r:embed="rId102"/>
          <a:stretch>
            <a:fillRect/>
          </a:stretch>
        </p:blipFill>
        <p:spPr>
          <a:xfrm>
            <a:off x="-2856162" y="6427755"/>
            <a:ext cx="518400" cy="357225"/>
          </a:xfrm>
          <a:prstGeom prst="rect">
            <a:avLst/>
          </a:prstGeom>
          <a:ln>
            <a:solidFill>
              <a:srgbClr val="00B050"/>
            </a:solidFill>
            <a:prstDash val="dash"/>
          </a:ln>
        </p:spPr>
      </p:pic>
      <p:pic>
        <p:nvPicPr>
          <p:cNvPr id="104" name="Billede 103">
            <a:extLst>
              <a:ext uri="{FF2B5EF4-FFF2-40B4-BE49-F238E27FC236}">
                <a16:creationId xmlns:a16="http://schemas.microsoft.com/office/drawing/2014/main" xmlns="" id="{2FF34B0E-CF0D-024D-84CC-5AF4829B825F}"/>
              </a:ext>
            </a:extLst>
          </p:cNvPr>
          <p:cNvPicPr>
            <a:picLocks noChangeAspect="1"/>
          </p:cNvPicPr>
          <p:nvPr/>
        </p:nvPicPr>
        <p:blipFill>
          <a:blip r:embed="rId103"/>
          <a:stretch>
            <a:fillRect/>
          </a:stretch>
        </p:blipFill>
        <p:spPr>
          <a:xfrm>
            <a:off x="-2316339" y="6418414"/>
            <a:ext cx="518400" cy="360584"/>
          </a:xfrm>
          <a:prstGeom prst="rect">
            <a:avLst/>
          </a:prstGeom>
          <a:ln>
            <a:solidFill>
              <a:srgbClr val="00B050"/>
            </a:solidFill>
            <a:prstDash val="dash"/>
          </a:ln>
        </p:spPr>
      </p:pic>
      <p:pic>
        <p:nvPicPr>
          <p:cNvPr id="105" name="Billede 104">
            <a:extLst>
              <a:ext uri="{FF2B5EF4-FFF2-40B4-BE49-F238E27FC236}">
                <a16:creationId xmlns:a16="http://schemas.microsoft.com/office/drawing/2014/main" xmlns="" id="{8EC401AD-4DC8-AE42-8C95-1BF928F5BD2F}"/>
              </a:ext>
            </a:extLst>
          </p:cNvPr>
          <p:cNvPicPr>
            <a:picLocks noChangeAspect="1"/>
          </p:cNvPicPr>
          <p:nvPr/>
        </p:nvPicPr>
        <p:blipFill>
          <a:blip r:embed="rId104"/>
          <a:stretch>
            <a:fillRect/>
          </a:stretch>
        </p:blipFill>
        <p:spPr>
          <a:xfrm>
            <a:off x="-1768472" y="6432709"/>
            <a:ext cx="460063" cy="324000"/>
          </a:xfrm>
          <a:prstGeom prst="rect">
            <a:avLst/>
          </a:prstGeom>
          <a:ln>
            <a:solidFill>
              <a:srgbClr val="00B050"/>
            </a:solidFill>
            <a:prstDash val="solid"/>
          </a:ln>
        </p:spPr>
      </p:pic>
      <p:pic>
        <p:nvPicPr>
          <p:cNvPr id="106" name="Billede 105">
            <a:extLst>
              <a:ext uri="{FF2B5EF4-FFF2-40B4-BE49-F238E27FC236}">
                <a16:creationId xmlns:a16="http://schemas.microsoft.com/office/drawing/2014/main" xmlns="" id="{638F1A75-8E32-E84D-A91A-1A5968B4D840}"/>
              </a:ext>
            </a:extLst>
          </p:cNvPr>
          <p:cNvPicPr>
            <a:picLocks noChangeAspect="1"/>
          </p:cNvPicPr>
          <p:nvPr/>
        </p:nvPicPr>
        <p:blipFill>
          <a:blip r:embed="rId105"/>
          <a:stretch>
            <a:fillRect/>
          </a:stretch>
        </p:blipFill>
        <p:spPr>
          <a:xfrm>
            <a:off x="-1249195" y="6462963"/>
            <a:ext cx="518400" cy="355931"/>
          </a:xfrm>
          <a:prstGeom prst="rect">
            <a:avLst/>
          </a:prstGeom>
          <a:ln>
            <a:solidFill>
              <a:srgbClr val="00B050"/>
            </a:solidFill>
            <a:prstDash val="solid"/>
          </a:ln>
        </p:spPr>
      </p:pic>
      <p:pic>
        <p:nvPicPr>
          <p:cNvPr id="107" name="Billede 106">
            <a:extLst>
              <a:ext uri="{FF2B5EF4-FFF2-40B4-BE49-F238E27FC236}">
                <a16:creationId xmlns:a16="http://schemas.microsoft.com/office/drawing/2014/main" xmlns="" id="{B1F1A208-636F-D747-8C14-69BED89069D3}"/>
              </a:ext>
            </a:extLst>
          </p:cNvPr>
          <p:cNvPicPr>
            <a:picLocks noChangeAspect="1"/>
          </p:cNvPicPr>
          <p:nvPr/>
        </p:nvPicPr>
        <p:blipFill>
          <a:blip r:embed="rId106"/>
          <a:stretch>
            <a:fillRect/>
          </a:stretch>
        </p:blipFill>
        <p:spPr>
          <a:xfrm>
            <a:off x="-730795" y="6472754"/>
            <a:ext cx="518400" cy="358458"/>
          </a:xfrm>
          <a:prstGeom prst="rect">
            <a:avLst/>
          </a:prstGeom>
          <a:ln>
            <a:solidFill>
              <a:srgbClr val="00B050"/>
            </a:solidFill>
            <a:prstDash val="solid"/>
          </a:ln>
        </p:spPr>
      </p:pic>
      <p:pic>
        <p:nvPicPr>
          <p:cNvPr id="108" name="Billede 107">
            <a:extLst>
              <a:ext uri="{FF2B5EF4-FFF2-40B4-BE49-F238E27FC236}">
                <a16:creationId xmlns:a16="http://schemas.microsoft.com/office/drawing/2014/main" xmlns="" id="{AED91BEB-DFD9-2D4D-9515-0F8FF1D7A840}"/>
              </a:ext>
            </a:extLst>
          </p:cNvPr>
          <p:cNvPicPr>
            <a:picLocks noChangeAspect="1"/>
          </p:cNvPicPr>
          <p:nvPr/>
        </p:nvPicPr>
        <p:blipFill>
          <a:blip r:embed="rId107"/>
          <a:stretch>
            <a:fillRect/>
          </a:stretch>
        </p:blipFill>
        <p:spPr>
          <a:xfrm>
            <a:off x="-3405586" y="6796446"/>
            <a:ext cx="518400" cy="356224"/>
          </a:xfrm>
          <a:prstGeom prst="rect">
            <a:avLst/>
          </a:prstGeom>
          <a:ln>
            <a:solidFill>
              <a:srgbClr val="00B050"/>
            </a:solidFill>
            <a:prstDash val="solid"/>
          </a:ln>
        </p:spPr>
      </p:pic>
      <p:pic>
        <p:nvPicPr>
          <p:cNvPr id="109" name="Billede 108">
            <a:extLst>
              <a:ext uri="{FF2B5EF4-FFF2-40B4-BE49-F238E27FC236}">
                <a16:creationId xmlns:a16="http://schemas.microsoft.com/office/drawing/2014/main" xmlns="" id="{DE2F5F9D-2EEF-164A-9B9F-6E50D7589E15}"/>
              </a:ext>
            </a:extLst>
          </p:cNvPr>
          <p:cNvPicPr>
            <a:picLocks noChangeAspect="1"/>
          </p:cNvPicPr>
          <p:nvPr/>
        </p:nvPicPr>
        <p:blipFill>
          <a:blip r:embed="rId108"/>
          <a:stretch>
            <a:fillRect/>
          </a:stretch>
        </p:blipFill>
        <p:spPr>
          <a:xfrm>
            <a:off x="-2867309" y="6782170"/>
            <a:ext cx="518400" cy="359764"/>
          </a:xfrm>
          <a:prstGeom prst="rect">
            <a:avLst/>
          </a:prstGeom>
          <a:ln>
            <a:solidFill>
              <a:srgbClr val="00B050"/>
            </a:solidFill>
            <a:prstDash val="solid"/>
          </a:ln>
        </p:spPr>
      </p:pic>
      <p:pic>
        <p:nvPicPr>
          <p:cNvPr id="110" name="Billede 109">
            <a:extLst>
              <a:ext uri="{FF2B5EF4-FFF2-40B4-BE49-F238E27FC236}">
                <a16:creationId xmlns:a16="http://schemas.microsoft.com/office/drawing/2014/main" xmlns="" id="{B93E85EB-91CD-4248-BB3F-F78C17081E43}"/>
              </a:ext>
            </a:extLst>
          </p:cNvPr>
          <p:cNvPicPr>
            <a:picLocks noChangeAspect="1"/>
          </p:cNvPicPr>
          <p:nvPr/>
        </p:nvPicPr>
        <p:blipFill>
          <a:blip r:embed="rId109"/>
          <a:stretch>
            <a:fillRect/>
          </a:stretch>
        </p:blipFill>
        <p:spPr>
          <a:xfrm>
            <a:off x="-2344409" y="6796734"/>
            <a:ext cx="518400" cy="359324"/>
          </a:xfrm>
          <a:prstGeom prst="rect">
            <a:avLst/>
          </a:prstGeom>
          <a:ln>
            <a:solidFill>
              <a:srgbClr val="00B050"/>
            </a:solidFill>
            <a:prstDash val="solid"/>
          </a:ln>
        </p:spPr>
      </p:pic>
      <p:pic>
        <p:nvPicPr>
          <p:cNvPr id="111" name="Billede 110">
            <a:extLst>
              <a:ext uri="{FF2B5EF4-FFF2-40B4-BE49-F238E27FC236}">
                <a16:creationId xmlns:a16="http://schemas.microsoft.com/office/drawing/2014/main" xmlns="" id="{C084B1EA-0267-8249-85E3-FF261D374B6B}"/>
              </a:ext>
            </a:extLst>
          </p:cNvPr>
          <p:cNvPicPr>
            <a:picLocks noChangeAspect="1"/>
          </p:cNvPicPr>
          <p:nvPr/>
        </p:nvPicPr>
        <p:blipFill>
          <a:blip r:embed="rId110"/>
          <a:stretch>
            <a:fillRect/>
          </a:stretch>
        </p:blipFill>
        <p:spPr>
          <a:xfrm>
            <a:off x="-1817110" y="6798998"/>
            <a:ext cx="518400" cy="361366"/>
          </a:xfrm>
          <a:prstGeom prst="rect">
            <a:avLst/>
          </a:prstGeom>
          <a:ln>
            <a:solidFill>
              <a:srgbClr val="00B050"/>
            </a:solidFill>
            <a:prstDash val="solid"/>
          </a:ln>
        </p:spPr>
      </p:pic>
      <p:pic>
        <p:nvPicPr>
          <p:cNvPr id="112" name="Billede 111">
            <a:extLst>
              <a:ext uri="{FF2B5EF4-FFF2-40B4-BE49-F238E27FC236}">
                <a16:creationId xmlns:a16="http://schemas.microsoft.com/office/drawing/2014/main" xmlns="" id="{16AB7A84-A55A-EA46-B7D5-ADE730C8A453}"/>
              </a:ext>
            </a:extLst>
          </p:cNvPr>
          <p:cNvPicPr>
            <a:picLocks noChangeAspect="1"/>
          </p:cNvPicPr>
          <p:nvPr/>
        </p:nvPicPr>
        <p:blipFill>
          <a:blip r:embed="rId111"/>
          <a:stretch>
            <a:fillRect/>
          </a:stretch>
        </p:blipFill>
        <p:spPr>
          <a:xfrm>
            <a:off x="-1279240" y="6828098"/>
            <a:ext cx="518400" cy="355987"/>
          </a:xfrm>
          <a:prstGeom prst="rect">
            <a:avLst/>
          </a:prstGeom>
          <a:ln>
            <a:solidFill>
              <a:srgbClr val="00B050"/>
            </a:solidFill>
            <a:prstDash val="solid"/>
          </a:ln>
        </p:spPr>
      </p:pic>
      <p:pic>
        <p:nvPicPr>
          <p:cNvPr id="113" name="Billede 112">
            <a:extLst>
              <a:ext uri="{FF2B5EF4-FFF2-40B4-BE49-F238E27FC236}">
                <a16:creationId xmlns:a16="http://schemas.microsoft.com/office/drawing/2014/main" xmlns="" id="{629EDC20-9C7E-424B-A6A0-87B3362742C0}"/>
              </a:ext>
            </a:extLst>
          </p:cNvPr>
          <p:cNvPicPr>
            <a:picLocks noChangeAspect="1"/>
          </p:cNvPicPr>
          <p:nvPr/>
        </p:nvPicPr>
        <p:blipFill>
          <a:blip r:embed="rId112"/>
          <a:stretch>
            <a:fillRect/>
          </a:stretch>
        </p:blipFill>
        <p:spPr>
          <a:xfrm>
            <a:off x="-737255" y="6839252"/>
            <a:ext cx="518400" cy="361366"/>
          </a:xfrm>
          <a:prstGeom prst="rect">
            <a:avLst/>
          </a:prstGeom>
          <a:ln>
            <a:solidFill>
              <a:srgbClr val="00B050"/>
            </a:solidFill>
            <a:prstDash val="solid"/>
          </a:ln>
        </p:spPr>
      </p:pic>
      <p:pic>
        <p:nvPicPr>
          <p:cNvPr id="114" name="Billede 113">
            <a:extLst>
              <a:ext uri="{FF2B5EF4-FFF2-40B4-BE49-F238E27FC236}">
                <a16:creationId xmlns:a16="http://schemas.microsoft.com/office/drawing/2014/main" xmlns="" id="{40877532-6482-0F4E-B1A4-6248DD4F6835}"/>
              </a:ext>
            </a:extLst>
          </p:cNvPr>
          <p:cNvPicPr>
            <a:picLocks noChangeAspect="1"/>
          </p:cNvPicPr>
          <p:nvPr/>
        </p:nvPicPr>
        <p:blipFill>
          <a:blip r:embed="rId113"/>
          <a:stretch>
            <a:fillRect/>
          </a:stretch>
        </p:blipFill>
        <p:spPr>
          <a:xfrm>
            <a:off x="-1761071" y="6091447"/>
            <a:ext cx="518400" cy="356167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15" name="Billede 114">
            <a:extLst>
              <a:ext uri="{FF2B5EF4-FFF2-40B4-BE49-F238E27FC236}">
                <a16:creationId xmlns:a16="http://schemas.microsoft.com/office/drawing/2014/main" xmlns="" id="{C8705AB9-8249-5944-B160-ABF6842941E5}"/>
              </a:ext>
            </a:extLst>
          </p:cNvPr>
          <p:cNvPicPr>
            <a:picLocks noChangeAspect="1"/>
          </p:cNvPicPr>
          <p:nvPr/>
        </p:nvPicPr>
        <p:blipFill>
          <a:blip r:embed="rId114"/>
          <a:stretch>
            <a:fillRect/>
          </a:stretch>
        </p:blipFill>
        <p:spPr>
          <a:xfrm>
            <a:off x="-3398050" y="7152670"/>
            <a:ext cx="518400" cy="358821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16" name="Billede 115">
            <a:extLst>
              <a:ext uri="{FF2B5EF4-FFF2-40B4-BE49-F238E27FC236}">
                <a16:creationId xmlns:a16="http://schemas.microsoft.com/office/drawing/2014/main" xmlns="" id="{6BEA369F-4121-7447-A766-664654728908}"/>
              </a:ext>
            </a:extLst>
          </p:cNvPr>
          <p:cNvPicPr>
            <a:picLocks noChangeAspect="1"/>
          </p:cNvPicPr>
          <p:nvPr/>
        </p:nvPicPr>
        <p:blipFill>
          <a:blip r:embed="rId115"/>
          <a:stretch>
            <a:fillRect/>
          </a:stretch>
        </p:blipFill>
        <p:spPr>
          <a:xfrm>
            <a:off x="-2849309" y="7151282"/>
            <a:ext cx="518400" cy="360181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18" name="Billede 117">
            <a:extLst>
              <a:ext uri="{FF2B5EF4-FFF2-40B4-BE49-F238E27FC236}">
                <a16:creationId xmlns:a16="http://schemas.microsoft.com/office/drawing/2014/main" xmlns="" id="{02DD3A76-88CF-924B-9A34-871542CE32A1}"/>
              </a:ext>
            </a:extLst>
          </p:cNvPr>
          <p:cNvPicPr>
            <a:picLocks noChangeAspect="1"/>
          </p:cNvPicPr>
          <p:nvPr/>
        </p:nvPicPr>
        <p:blipFill>
          <a:blip r:embed="rId116"/>
          <a:stretch>
            <a:fillRect/>
          </a:stretch>
        </p:blipFill>
        <p:spPr>
          <a:xfrm>
            <a:off x="-2327448" y="7171038"/>
            <a:ext cx="518400" cy="358892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20" name="Billede 119">
            <a:extLst>
              <a:ext uri="{FF2B5EF4-FFF2-40B4-BE49-F238E27FC236}">
                <a16:creationId xmlns:a16="http://schemas.microsoft.com/office/drawing/2014/main" xmlns="" id="{4428D94C-BFF4-194F-8EB2-7F5FF7589F6D}"/>
              </a:ext>
            </a:extLst>
          </p:cNvPr>
          <p:cNvPicPr>
            <a:picLocks noChangeAspect="1"/>
          </p:cNvPicPr>
          <p:nvPr/>
        </p:nvPicPr>
        <p:blipFill>
          <a:blip r:embed="rId117"/>
          <a:stretch>
            <a:fillRect/>
          </a:stretch>
        </p:blipFill>
        <p:spPr>
          <a:xfrm>
            <a:off x="-1826009" y="7162480"/>
            <a:ext cx="518400" cy="358320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21" name="Billede 120">
            <a:extLst>
              <a:ext uri="{FF2B5EF4-FFF2-40B4-BE49-F238E27FC236}">
                <a16:creationId xmlns:a16="http://schemas.microsoft.com/office/drawing/2014/main" xmlns="" id="{386E18D5-6A59-8F4E-BD38-3D0BC9FE0D5E}"/>
              </a:ext>
            </a:extLst>
          </p:cNvPr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-1277353" y="7188804"/>
            <a:ext cx="518400" cy="356342"/>
          </a:xfrm>
          <a:prstGeom prst="rect">
            <a:avLst/>
          </a:prstGeom>
          <a:ln>
            <a:solidFill>
              <a:srgbClr val="002060"/>
            </a:solidFill>
            <a:prstDash val="dash"/>
          </a:ln>
        </p:spPr>
      </p:pic>
      <p:pic>
        <p:nvPicPr>
          <p:cNvPr id="122" name="Billede 121">
            <a:extLst>
              <a:ext uri="{FF2B5EF4-FFF2-40B4-BE49-F238E27FC236}">
                <a16:creationId xmlns:a16="http://schemas.microsoft.com/office/drawing/2014/main" xmlns="" id="{D500EF7E-E0D2-2F4B-914D-827A0D64F81B}"/>
              </a:ext>
            </a:extLst>
          </p:cNvPr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-730795" y="7207902"/>
            <a:ext cx="520743" cy="358360"/>
          </a:xfrm>
          <a:prstGeom prst="rect">
            <a:avLst/>
          </a:prstGeom>
          <a:ln>
            <a:solidFill>
              <a:srgbClr val="002060"/>
            </a:solidFill>
            <a:prstDash val="dash"/>
          </a:ln>
        </p:spPr>
      </p:pic>
      <p:pic>
        <p:nvPicPr>
          <p:cNvPr id="123" name="Billede 122">
            <a:extLst>
              <a:ext uri="{FF2B5EF4-FFF2-40B4-BE49-F238E27FC236}">
                <a16:creationId xmlns:a16="http://schemas.microsoft.com/office/drawing/2014/main" xmlns="" id="{21804F34-6DB1-3340-AB39-90B7B9119783}"/>
              </a:ext>
            </a:extLst>
          </p:cNvPr>
          <p:cNvPicPr>
            <a:picLocks noChangeAspect="1"/>
          </p:cNvPicPr>
          <p:nvPr/>
        </p:nvPicPr>
        <p:blipFill>
          <a:blip r:embed="rId120"/>
          <a:stretch>
            <a:fillRect/>
          </a:stretch>
        </p:blipFill>
        <p:spPr>
          <a:xfrm>
            <a:off x="-210848" y="7209514"/>
            <a:ext cx="518400" cy="355943"/>
          </a:xfrm>
          <a:prstGeom prst="rect">
            <a:avLst/>
          </a:prstGeom>
          <a:ln>
            <a:solidFill>
              <a:srgbClr val="002060"/>
            </a:solidFill>
            <a:prstDash val="dash"/>
          </a:ln>
        </p:spPr>
      </p:pic>
      <p:pic>
        <p:nvPicPr>
          <p:cNvPr id="124" name="Billede 123">
            <a:extLst>
              <a:ext uri="{FF2B5EF4-FFF2-40B4-BE49-F238E27FC236}">
                <a16:creationId xmlns:a16="http://schemas.microsoft.com/office/drawing/2014/main" xmlns="" id="{8AF65F2B-2F3F-2A4D-80B9-361465138959}"/>
              </a:ext>
            </a:extLst>
          </p:cNvPr>
          <p:cNvPicPr>
            <a:picLocks noChangeAspect="1"/>
          </p:cNvPicPr>
          <p:nvPr/>
        </p:nvPicPr>
        <p:blipFill>
          <a:blip r:embed="rId121"/>
          <a:stretch>
            <a:fillRect/>
          </a:stretch>
        </p:blipFill>
        <p:spPr>
          <a:xfrm>
            <a:off x="-3390418" y="7520887"/>
            <a:ext cx="518400" cy="358252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25" name="Billede 124">
            <a:extLst>
              <a:ext uri="{FF2B5EF4-FFF2-40B4-BE49-F238E27FC236}">
                <a16:creationId xmlns:a16="http://schemas.microsoft.com/office/drawing/2014/main" xmlns="" id="{798C5720-FAE4-C148-B377-3180E0C93AAE}"/>
              </a:ext>
            </a:extLst>
          </p:cNvPr>
          <p:cNvPicPr>
            <a:picLocks noChangeAspect="1"/>
          </p:cNvPicPr>
          <p:nvPr/>
        </p:nvPicPr>
        <p:blipFill>
          <a:blip r:embed="rId122"/>
          <a:stretch>
            <a:fillRect/>
          </a:stretch>
        </p:blipFill>
        <p:spPr>
          <a:xfrm>
            <a:off x="-2861592" y="7524843"/>
            <a:ext cx="518400" cy="356689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26" name="Billede 125">
            <a:extLst>
              <a:ext uri="{FF2B5EF4-FFF2-40B4-BE49-F238E27FC236}">
                <a16:creationId xmlns:a16="http://schemas.microsoft.com/office/drawing/2014/main" xmlns="" id="{BFB07267-B4E4-9F4C-9554-D24BB2AD6803}"/>
              </a:ext>
            </a:extLst>
          </p:cNvPr>
          <p:cNvPicPr>
            <a:picLocks noChangeAspect="1"/>
          </p:cNvPicPr>
          <p:nvPr/>
        </p:nvPicPr>
        <p:blipFill>
          <a:blip r:embed="rId123"/>
          <a:stretch>
            <a:fillRect/>
          </a:stretch>
        </p:blipFill>
        <p:spPr>
          <a:xfrm>
            <a:off x="-2324939" y="7503304"/>
            <a:ext cx="518400" cy="357899"/>
          </a:xfrm>
          <a:prstGeom prst="rect">
            <a:avLst/>
          </a:prstGeom>
          <a:ln>
            <a:solidFill>
              <a:srgbClr val="002060"/>
            </a:solidFill>
            <a:prstDash val="dash"/>
          </a:ln>
        </p:spPr>
      </p:pic>
      <p:pic>
        <p:nvPicPr>
          <p:cNvPr id="127" name="Billede 126">
            <a:extLst>
              <a:ext uri="{FF2B5EF4-FFF2-40B4-BE49-F238E27FC236}">
                <a16:creationId xmlns:a16="http://schemas.microsoft.com/office/drawing/2014/main" xmlns="" id="{8640BB3C-38FE-7F4F-A1A9-74C7A01FB1A4}"/>
              </a:ext>
            </a:extLst>
          </p:cNvPr>
          <p:cNvPicPr>
            <a:picLocks noChangeAspect="1"/>
          </p:cNvPicPr>
          <p:nvPr/>
        </p:nvPicPr>
        <p:blipFill>
          <a:blip r:embed="rId124"/>
          <a:stretch>
            <a:fillRect/>
          </a:stretch>
        </p:blipFill>
        <p:spPr>
          <a:xfrm>
            <a:off x="-1806539" y="7507088"/>
            <a:ext cx="518400" cy="353872"/>
          </a:xfrm>
          <a:prstGeom prst="rect">
            <a:avLst/>
          </a:prstGeom>
          <a:ln>
            <a:solidFill>
              <a:srgbClr val="002060"/>
            </a:solidFill>
            <a:prstDash val="dash"/>
          </a:ln>
        </p:spPr>
      </p:pic>
      <p:pic>
        <p:nvPicPr>
          <p:cNvPr id="128" name="Billede 127">
            <a:extLst>
              <a:ext uri="{FF2B5EF4-FFF2-40B4-BE49-F238E27FC236}">
                <a16:creationId xmlns:a16="http://schemas.microsoft.com/office/drawing/2014/main" xmlns="" id="{60BEB1A3-75F6-A240-AE9F-46F862E1F9FA}"/>
              </a:ext>
            </a:extLst>
          </p:cNvPr>
          <p:cNvPicPr>
            <a:picLocks noChangeAspect="1"/>
          </p:cNvPicPr>
          <p:nvPr/>
        </p:nvPicPr>
        <p:blipFill>
          <a:blip r:embed="rId125"/>
          <a:stretch>
            <a:fillRect/>
          </a:stretch>
        </p:blipFill>
        <p:spPr>
          <a:xfrm>
            <a:off x="-1279978" y="7572398"/>
            <a:ext cx="518400" cy="354164"/>
          </a:xfrm>
          <a:prstGeom prst="rect">
            <a:avLst/>
          </a:prstGeom>
          <a:ln>
            <a:solidFill>
              <a:srgbClr val="002060"/>
            </a:solidFill>
            <a:prstDash val="dash"/>
          </a:ln>
        </p:spPr>
      </p:pic>
      <p:pic>
        <p:nvPicPr>
          <p:cNvPr id="129" name="Billede 128">
            <a:extLst>
              <a:ext uri="{FF2B5EF4-FFF2-40B4-BE49-F238E27FC236}">
                <a16:creationId xmlns:a16="http://schemas.microsoft.com/office/drawing/2014/main" xmlns="" id="{61B17EA9-E048-F14D-BA47-8A55608D763D}"/>
              </a:ext>
            </a:extLst>
          </p:cNvPr>
          <p:cNvPicPr>
            <a:picLocks noChangeAspect="1"/>
          </p:cNvPicPr>
          <p:nvPr/>
        </p:nvPicPr>
        <p:blipFill>
          <a:blip r:embed="rId126"/>
          <a:stretch>
            <a:fillRect/>
          </a:stretch>
        </p:blipFill>
        <p:spPr>
          <a:xfrm>
            <a:off x="-751166" y="7571925"/>
            <a:ext cx="518400" cy="352953"/>
          </a:xfrm>
          <a:prstGeom prst="rect">
            <a:avLst/>
          </a:prstGeom>
          <a:ln>
            <a:solidFill>
              <a:srgbClr val="002060"/>
            </a:solidFill>
            <a:prstDash val="dash"/>
          </a:ln>
        </p:spPr>
      </p:pic>
      <p:pic>
        <p:nvPicPr>
          <p:cNvPr id="130" name="Billede 129">
            <a:extLst>
              <a:ext uri="{FF2B5EF4-FFF2-40B4-BE49-F238E27FC236}">
                <a16:creationId xmlns:a16="http://schemas.microsoft.com/office/drawing/2014/main" xmlns="" id="{FF642B3B-FA24-C647-A1BA-E36DAAFC507B}"/>
              </a:ext>
            </a:extLst>
          </p:cNvPr>
          <p:cNvPicPr>
            <a:picLocks noChangeAspect="1"/>
          </p:cNvPicPr>
          <p:nvPr/>
        </p:nvPicPr>
        <p:blipFill>
          <a:blip r:embed="rId127"/>
          <a:stretch>
            <a:fillRect/>
          </a:stretch>
        </p:blipFill>
        <p:spPr>
          <a:xfrm>
            <a:off x="-217457" y="7567011"/>
            <a:ext cx="518400" cy="364938"/>
          </a:xfrm>
          <a:prstGeom prst="rect">
            <a:avLst/>
          </a:prstGeom>
          <a:ln>
            <a:solidFill>
              <a:srgbClr val="002060"/>
            </a:solidFill>
            <a:prstDash val="dash"/>
          </a:ln>
        </p:spPr>
      </p:pic>
      <p:pic>
        <p:nvPicPr>
          <p:cNvPr id="131" name="Billede 130">
            <a:extLst>
              <a:ext uri="{FF2B5EF4-FFF2-40B4-BE49-F238E27FC236}">
                <a16:creationId xmlns:a16="http://schemas.microsoft.com/office/drawing/2014/main" xmlns="" id="{E262305C-540B-264A-84F5-B1EC90F74697}"/>
              </a:ext>
            </a:extLst>
          </p:cNvPr>
          <p:cNvPicPr>
            <a:picLocks noChangeAspect="1"/>
          </p:cNvPicPr>
          <p:nvPr/>
        </p:nvPicPr>
        <p:blipFill>
          <a:blip r:embed="rId128"/>
          <a:stretch>
            <a:fillRect/>
          </a:stretch>
        </p:blipFill>
        <p:spPr>
          <a:xfrm>
            <a:off x="-3385709" y="7893496"/>
            <a:ext cx="518400" cy="363626"/>
          </a:xfrm>
          <a:prstGeom prst="rect">
            <a:avLst/>
          </a:prstGeom>
          <a:ln>
            <a:solidFill>
              <a:srgbClr val="002060"/>
            </a:solidFill>
            <a:prstDash val="dash"/>
          </a:ln>
        </p:spPr>
      </p:pic>
      <p:pic>
        <p:nvPicPr>
          <p:cNvPr id="132" name="Billede 131">
            <a:extLst>
              <a:ext uri="{FF2B5EF4-FFF2-40B4-BE49-F238E27FC236}">
                <a16:creationId xmlns:a16="http://schemas.microsoft.com/office/drawing/2014/main" xmlns="" id="{E28C2729-ABC0-3849-B2B0-A66A934ABB93}"/>
              </a:ext>
            </a:extLst>
          </p:cNvPr>
          <p:cNvPicPr>
            <a:picLocks noChangeAspect="1"/>
          </p:cNvPicPr>
          <p:nvPr/>
        </p:nvPicPr>
        <p:blipFill>
          <a:blip r:embed="rId129"/>
          <a:stretch>
            <a:fillRect/>
          </a:stretch>
        </p:blipFill>
        <p:spPr>
          <a:xfrm>
            <a:off x="-2872766" y="7875869"/>
            <a:ext cx="518400" cy="361112"/>
          </a:xfrm>
          <a:prstGeom prst="rect">
            <a:avLst/>
          </a:prstGeom>
          <a:ln>
            <a:solidFill>
              <a:srgbClr val="002060"/>
            </a:solidFill>
            <a:prstDash val="dash"/>
          </a:ln>
        </p:spPr>
      </p:pic>
      <p:pic>
        <p:nvPicPr>
          <p:cNvPr id="133" name="Billede 132">
            <a:extLst>
              <a:ext uri="{FF2B5EF4-FFF2-40B4-BE49-F238E27FC236}">
                <a16:creationId xmlns:a16="http://schemas.microsoft.com/office/drawing/2014/main" xmlns="" id="{23DAEBE6-ABC8-6144-B0F0-DE62A2350F6F}"/>
              </a:ext>
            </a:extLst>
          </p:cNvPr>
          <p:cNvPicPr>
            <a:picLocks noChangeAspect="1"/>
          </p:cNvPicPr>
          <p:nvPr/>
        </p:nvPicPr>
        <p:blipFill>
          <a:blip r:embed="rId130"/>
          <a:stretch>
            <a:fillRect/>
          </a:stretch>
        </p:blipFill>
        <p:spPr>
          <a:xfrm>
            <a:off x="-2335510" y="7876746"/>
            <a:ext cx="518400" cy="358468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34" name="Billede 133">
            <a:extLst>
              <a:ext uri="{FF2B5EF4-FFF2-40B4-BE49-F238E27FC236}">
                <a16:creationId xmlns:a16="http://schemas.microsoft.com/office/drawing/2014/main" xmlns="" id="{0080C856-D6E0-F041-819C-155BA38E294C}"/>
              </a:ext>
            </a:extLst>
          </p:cNvPr>
          <p:cNvPicPr>
            <a:picLocks noChangeAspect="1"/>
          </p:cNvPicPr>
          <p:nvPr/>
        </p:nvPicPr>
        <p:blipFill>
          <a:blip r:embed="rId131"/>
          <a:stretch>
            <a:fillRect/>
          </a:stretch>
        </p:blipFill>
        <p:spPr>
          <a:xfrm>
            <a:off x="-1826009" y="7893496"/>
            <a:ext cx="518400" cy="360026"/>
          </a:xfrm>
          <a:prstGeom prst="rect">
            <a:avLst/>
          </a:prstGeom>
          <a:ln>
            <a:solidFill>
              <a:srgbClr val="002060"/>
            </a:solidFill>
            <a:prstDash val="dash"/>
          </a:ln>
        </p:spPr>
      </p:pic>
      <p:pic>
        <p:nvPicPr>
          <p:cNvPr id="135" name="Billede 134">
            <a:extLst>
              <a:ext uri="{FF2B5EF4-FFF2-40B4-BE49-F238E27FC236}">
                <a16:creationId xmlns:a16="http://schemas.microsoft.com/office/drawing/2014/main" xmlns="" id="{641B3241-903F-B044-BDE5-6BA8417B0417}"/>
              </a:ext>
            </a:extLst>
          </p:cNvPr>
          <p:cNvPicPr>
            <a:picLocks noChangeAspect="1"/>
          </p:cNvPicPr>
          <p:nvPr/>
        </p:nvPicPr>
        <p:blipFill>
          <a:blip r:embed="rId132"/>
          <a:stretch>
            <a:fillRect/>
          </a:stretch>
        </p:blipFill>
        <p:spPr>
          <a:xfrm>
            <a:off x="-1280549" y="7893496"/>
            <a:ext cx="518400" cy="357899"/>
          </a:xfrm>
          <a:prstGeom prst="rect">
            <a:avLst/>
          </a:prstGeom>
          <a:ln>
            <a:solidFill>
              <a:srgbClr val="002060"/>
            </a:solidFill>
            <a:prstDash val="dash"/>
          </a:ln>
        </p:spPr>
      </p:pic>
      <p:pic>
        <p:nvPicPr>
          <p:cNvPr id="136" name="Billede 135">
            <a:extLst>
              <a:ext uri="{FF2B5EF4-FFF2-40B4-BE49-F238E27FC236}">
                <a16:creationId xmlns:a16="http://schemas.microsoft.com/office/drawing/2014/main" xmlns="" id="{09DA7F63-D22A-4945-9F59-DDF81C6AE930}"/>
              </a:ext>
            </a:extLst>
          </p:cNvPr>
          <p:cNvPicPr>
            <a:picLocks noChangeAspect="1"/>
          </p:cNvPicPr>
          <p:nvPr/>
        </p:nvPicPr>
        <p:blipFill>
          <a:blip r:embed="rId133"/>
          <a:stretch>
            <a:fillRect/>
          </a:stretch>
        </p:blipFill>
        <p:spPr>
          <a:xfrm>
            <a:off x="-755332" y="7893496"/>
            <a:ext cx="518400" cy="358751"/>
          </a:xfrm>
          <a:prstGeom prst="rect">
            <a:avLst/>
          </a:prstGeom>
          <a:ln>
            <a:solidFill>
              <a:srgbClr val="002060"/>
            </a:solidFill>
            <a:prstDash val="dash"/>
          </a:ln>
        </p:spPr>
      </p:pic>
      <p:grpSp>
        <p:nvGrpSpPr>
          <p:cNvPr id="205" name="Gruppe 204">
            <a:extLst>
              <a:ext uri="{FF2B5EF4-FFF2-40B4-BE49-F238E27FC236}">
                <a16:creationId xmlns:a16="http://schemas.microsoft.com/office/drawing/2014/main" xmlns="" id="{79E16C25-3FB5-D643-9B3F-282A8A186E0F}"/>
              </a:ext>
            </a:extLst>
          </p:cNvPr>
          <p:cNvGrpSpPr>
            <a:grpSpLocks noChangeAspect="1"/>
          </p:cNvGrpSpPr>
          <p:nvPr/>
        </p:nvGrpSpPr>
        <p:grpSpPr>
          <a:xfrm>
            <a:off x="4539583" y="7629154"/>
            <a:ext cx="1404000" cy="756000"/>
            <a:chOff x="6831439" y="8243818"/>
            <a:chExt cx="1414462" cy="940088"/>
          </a:xfrm>
        </p:grpSpPr>
        <p:grpSp>
          <p:nvGrpSpPr>
            <p:cNvPr id="206" name="Group 143">
              <a:extLst>
                <a:ext uri="{FF2B5EF4-FFF2-40B4-BE49-F238E27FC236}">
                  <a16:creationId xmlns:a16="http://schemas.microsoft.com/office/drawing/2014/main" xmlns="" id="{8387C079-3809-2E4B-95A8-B94743CEF91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1439" y="8515949"/>
              <a:ext cx="1414462" cy="458788"/>
              <a:chOff x="2848" y="1910"/>
              <a:chExt cx="1625" cy="484"/>
            </a:xfrm>
          </p:grpSpPr>
          <p:sp>
            <p:nvSpPr>
              <p:cNvPr id="209" name="Oval 140">
                <a:extLst>
                  <a:ext uri="{FF2B5EF4-FFF2-40B4-BE49-F238E27FC236}">
                    <a16:creationId xmlns:a16="http://schemas.microsoft.com/office/drawing/2014/main" xmlns="" id="{6BB1E341-BF3B-7743-9C4A-106F32AC2E3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09" y="2115"/>
                <a:ext cx="91" cy="9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a-DK"/>
              </a:p>
            </p:txBody>
          </p:sp>
          <p:sp>
            <p:nvSpPr>
              <p:cNvPr id="210" name="Oval 141">
                <a:extLst>
                  <a:ext uri="{FF2B5EF4-FFF2-40B4-BE49-F238E27FC236}">
                    <a16:creationId xmlns:a16="http://schemas.microsoft.com/office/drawing/2014/main" xmlns="" id="{B02472A8-A256-2748-9613-D05EBA6B5A4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075" y="2115"/>
                <a:ext cx="91" cy="9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a-DK"/>
              </a:p>
            </p:txBody>
          </p:sp>
          <p:sp>
            <p:nvSpPr>
              <p:cNvPr id="211" name="Freeform 142">
                <a:extLst>
                  <a:ext uri="{FF2B5EF4-FFF2-40B4-BE49-F238E27FC236}">
                    <a16:creationId xmlns:a16="http://schemas.microsoft.com/office/drawing/2014/main" xmlns="" id="{CF651936-37A0-E246-A3A0-C49131C29F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848" y="1910"/>
                <a:ext cx="1625" cy="484"/>
              </a:xfrm>
              <a:custGeom>
                <a:avLst/>
                <a:gdLst>
                  <a:gd name="T0" fmla="*/ 816 w 1625"/>
                  <a:gd name="T1" fmla="*/ 250 h 484"/>
                  <a:gd name="T2" fmla="*/ 1406 w 1625"/>
                  <a:gd name="T3" fmla="*/ 69 h 484"/>
                  <a:gd name="T4" fmla="*/ 1587 w 1625"/>
                  <a:gd name="T5" fmla="*/ 295 h 484"/>
                  <a:gd name="T6" fmla="*/ 1406 w 1625"/>
                  <a:gd name="T7" fmla="*/ 431 h 484"/>
                  <a:gd name="T8" fmla="*/ 272 w 1625"/>
                  <a:gd name="T9" fmla="*/ 23 h 484"/>
                  <a:gd name="T10" fmla="*/ 0 w 1625"/>
                  <a:gd name="T11" fmla="*/ 295 h 484"/>
                  <a:gd name="T12" fmla="*/ 272 w 1625"/>
                  <a:gd name="T13" fmla="*/ 477 h 484"/>
                  <a:gd name="T14" fmla="*/ 726 w 1625"/>
                  <a:gd name="T15" fmla="*/ 250 h 48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625"/>
                  <a:gd name="T25" fmla="*/ 0 h 484"/>
                  <a:gd name="T26" fmla="*/ 1625 w 1625"/>
                  <a:gd name="T27" fmla="*/ 484 h 48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625" h="484">
                    <a:moveTo>
                      <a:pt x="816" y="250"/>
                    </a:moveTo>
                    <a:cubicBezTo>
                      <a:pt x="1047" y="156"/>
                      <a:pt x="1278" y="62"/>
                      <a:pt x="1406" y="69"/>
                    </a:cubicBezTo>
                    <a:cubicBezTo>
                      <a:pt x="1534" y="76"/>
                      <a:pt x="1587" y="235"/>
                      <a:pt x="1587" y="295"/>
                    </a:cubicBezTo>
                    <a:cubicBezTo>
                      <a:pt x="1587" y="355"/>
                      <a:pt x="1625" y="476"/>
                      <a:pt x="1406" y="431"/>
                    </a:cubicBezTo>
                    <a:cubicBezTo>
                      <a:pt x="1187" y="386"/>
                      <a:pt x="506" y="46"/>
                      <a:pt x="272" y="23"/>
                    </a:cubicBezTo>
                    <a:cubicBezTo>
                      <a:pt x="38" y="0"/>
                      <a:pt x="0" y="219"/>
                      <a:pt x="0" y="295"/>
                    </a:cubicBezTo>
                    <a:cubicBezTo>
                      <a:pt x="0" y="371"/>
                      <a:pt x="151" y="484"/>
                      <a:pt x="272" y="477"/>
                    </a:cubicBezTo>
                    <a:cubicBezTo>
                      <a:pt x="393" y="470"/>
                      <a:pt x="559" y="360"/>
                      <a:pt x="726" y="25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da-DK"/>
              </a:p>
            </p:txBody>
          </p:sp>
        </p:grpSp>
        <p:sp>
          <p:nvSpPr>
            <p:cNvPr id="207" name="Oval 126">
              <a:extLst>
                <a:ext uri="{FF2B5EF4-FFF2-40B4-BE49-F238E27FC236}">
                  <a16:creationId xmlns:a16="http://schemas.microsoft.com/office/drawing/2014/main" xmlns="" id="{4273CF15-4856-924C-9B51-1BF592E9BB6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416936" y="8243818"/>
              <a:ext cx="205530" cy="19639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a-DK"/>
            </a:p>
          </p:txBody>
        </p:sp>
        <p:sp>
          <p:nvSpPr>
            <p:cNvPr id="208" name="Oval 126">
              <a:extLst>
                <a:ext uri="{FF2B5EF4-FFF2-40B4-BE49-F238E27FC236}">
                  <a16:creationId xmlns:a16="http://schemas.microsoft.com/office/drawing/2014/main" xmlns="" id="{058E1412-EA4B-8947-9628-B0E56C5A310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435905" y="8987511"/>
              <a:ext cx="205530" cy="19639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a-DK"/>
            </a:p>
          </p:txBody>
        </p:sp>
      </p:grpSp>
      <p:sp>
        <p:nvSpPr>
          <p:cNvPr id="212" name="Rektangel 211">
            <a:extLst>
              <a:ext uri="{FF2B5EF4-FFF2-40B4-BE49-F238E27FC236}">
                <a16:creationId xmlns:a16="http://schemas.microsoft.com/office/drawing/2014/main" xmlns="" id="{3BC2F5F3-A979-EC4A-96B0-6A1BB3B7F673}"/>
              </a:ext>
            </a:extLst>
          </p:cNvPr>
          <p:cNvSpPr/>
          <p:nvPr/>
        </p:nvSpPr>
        <p:spPr>
          <a:xfrm>
            <a:off x="1775803" y="-695464"/>
            <a:ext cx="37061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a-DK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</a:t>
            </a:r>
          </a:p>
        </p:txBody>
      </p:sp>
      <p:sp>
        <p:nvSpPr>
          <p:cNvPr id="213" name="Rektangel 212">
            <a:extLst>
              <a:ext uri="{FF2B5EF4-FFF2-40B4-BE49-F238E27FC236}">
                <a16:creationId xmlns:a16="http://schemas.microsoft.com/office/drawing/2014/main" xmlns="" id="{03179845-C2A2-4044-8C95-CD9379C8FA32}"/>
              </a:ext>
            </a:extLst>
          </p:cNvPr>
          <p:cNvSpPr/>
          <p:nvPr/>
        </p:nvSpPr>
        <p:spPr>
          <a:xfrm>
            <a:off x="34083" y="-695464"/>
            <a:ext cx="37061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a-DK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</a:t>
            </a:r>
          </a:p>
        </p:txBody>
      </p:sp>
      <p:sp>
        <p:nvSpPr>
          <p:cNvPr id="214" name="Rektangel 213">
            <a:extLst>
              <a:ext uri="{FF2B5EF4-FFF2-40B4-BE49-F238E27FC236}">
                <a16:creationId xmlns:a16="http://schemas.microsoft.com/office/drawing/2014/main" xmlns="" id="{62112776-85F9-8C49-B8FA-53D18E7204DF}"/>
              </a:ext>
            </a:extLst>
          </p:cNvPr>
          <p:cNvSpPr/>
          <p:nvPr/>
        </p:nvSpPr>
        <p:spPr>
          <a:xfrm>
            <a:off x="-164692" y="-695464"/>
            <a:ext cx="37061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a-DK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</a:t>
            </a:r>
          </a:p>
        </p:txBody>
      </p:sp>
      <p:sp>
        <p:nvSpPr>
          <p:cNvPr id="215" name="Rektangel 214">
            <a:extLst>
              <a:ext uri="{FF2B5EF4-FFF2-40B4-BE49-F238E27FC236}">
                <a16:creationId xmlns:a16="http://schemas.microsoft.com/office/drawing/2014/main" xmlns="" id="{FE8A5860-ADC1-EA44-934B-7B5B37C9A21D}"/>
              </a:ext>
            </a:extLst>
          </p:cNvPr>
          <p:cNvSpPr/>
          <p:nvPr/>
        </p:nvSpPr>
        <p:spPr>
          <a:xfrm>
            <a:off x="260458" y="-695464"/>
            <a:ext cx="37061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a-DK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</a:t>
            </a:r>
          </a:p>
        </p:txBody>
      </p:sp>
      <p:sp>
        <p:nvSpPr>
          <p:cNvPr id="216" name="Rektangel 215">
            <a:extLst>
              <a:ext uri="{FF2B5EF4-FFF2-40B4-BE49-F238E27FC236}">
                <a16:creationId xmlns:a16="http://schemas.microsoft.com/office/drawing/2014/main" xmlns="" id="{589E86A1-590E-5D47-8A01-460F44A995AE}"/>
              </a:ext>
            </a:extLst>
          </p:cNvPr>
          <p:cNvSpPr/>
          <p:nvPr/>
        </p:nvSpPr>
        <p:spPr>
          <a:xfrm>
            <a:off x="476482" y="-695464"/>
            <a:ext cx="37061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a-DK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</a:t>
            </a:r>
          </a:p>
        </p:txBody>
      </p:sp>
      <p:sp>
        <p:nvSpPr>
          <p:cNvPr id="217" name="Rektangel 216">
            <a:extLst>
              <a:ext uri="{FF2B5EF4-FFF2-40B4-BE49-F238E27FC236}">
                <a16:creationId xmlns:a16="http://schemas.microsoft.com/office/drawing/2014/main" xmlns="" id="{9504A7AE-858D-B348-ABD6-36D4ABCEE4C5}"/>
              </a:ext>
            </a:extLst>
          </p:cNvPr>
          <p:cNvSpPr/>
          <p:nvPr/>
        </p:nvSpPr>
        <p:spPr>
          <a:xfrm>
            <a:off x="692506" y="-695464"/>
            <a:ext cx="37061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a-DK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</a:t>
            </a:r>
          </a:p>
        </p:txBody>
      </p:sp>
      <p:sp>
        <p:nvSpPr>
          <p:cNvPr id="218" name="Rektangel 217">
            <a:extLst>
              <a:ext uri="{FF2B5EF4-FFF2-40B4-BE49-F238E27FC236}">
                <a16:creationId xmlns:a16="http://schemas.microsoft.com/office/drawing/2014/main" xmlns="" id="{B65E75B1-A09F-CA4F-98FD-8E726072DA73}"/>
              </a:ext>
            </a:extLst>
          </p:cNvPr>
          <p:cNvSpPr/>
          <p:nvPr/>
        </p:nvSpPr>
        <p:spPr>
          <a:xfrm>
            <a:off x="908530" y="-695464"/>
            <a:ext cx="37061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a-DK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</a:t>
            </a:r>
          </a:p>
        </p:txBody>
      </p:sp>
      <p:sp>
        <p:nvSpPr>
          <p:cNvPr id="219" name="Rektangel 218">
            <a:extLst>
              <a:ext uri="{FF2B5EF4-FFF2-40B4-BE49-F238E27FC236}">
                <a16:creationId xmlns:a16="http://schemas.microsoft.com/office/drawing/2014/main" xmlns="" id="{A9F20CE6-C9AD-CB48-A7E7-DB3DC38E476B}"/>
              </a:ext>
            </a:extLst>
          </p:cNvPr>
          <p:cNvSpPr/>
          <p:nvPr/>
        </p:nvSpPr>
        <p:spPr>
          <a:xfrm>
            <a:off x="1124554" y="-695464"/>
            <a:ext cx="37061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a-DK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</a:t>
            </a:r>
          </a:p>
        </p:txBody>
      </p:sp>
      <p:sp>
        <p:nvSpPr>
          <p:cNvPr id="220" name="Rektangel 219">
            <a:extLst>
              <a:ext uri="{FF2B5EF4-FFF2-40B4-BE49-F238E27FC236}">
                <a16:creationId xmlns:a16="http://schemas.microsoft.com/office/drawing/2014/main" xmlns="" id="{30D4A671-BEB8-2D4F-BB4E-67BB891B760B}"/>
              </a:ext>
            </a:extLst>
          </p:cNvPr>
          <p:cNvSpPr/>
          <p:nvPr/>
        </p:nvSpPr>
        <p:spPr>
          <a:xfrm>
            <a:off x="1568882" y="-695464"/>
            <a:ext cx="37061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a-DK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</a:t>
            </a:r>
          </a:p>
        </p:txBody>
      </p:sp>
      <p:sp>
        <p:nvSpPr>
          <p:cNvPr id="221" name="Rektangel 220">
            <a:extLst>
              <a:ext uri="{FF2B5EF4-FFF2-40B4-BE49-F238E27FC236}">
                <a16:creationId xmlns:a16="http://schemas.microsoft.com/office/drawing/2014/main" xmlns="" id="{ED28742C-077E-5841-B7ED-081A34EB9073}"/>
              </a:ext>
            </a:extLst>
          </p:cNvPr>
          <p:cNvSpPr/>
          <p:nvPr/>
        </p:nvSpPr>
        <p:spPr>
          <a:xfrm>
            <a:off x="1344003" y="-695464"/>
            <a:ext cx="37061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a-DK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</a:t>
            </a:r>
          </a:p>
        </p:txBody>
      </p:sp>
      <p:sp>
        <p:nvSpPr>
          <p:cNvPr id="222" name="Afrundet rektangel 221">
            <a:extLst>
              <a:ext uri="{FF2B5EF4-FFF2-40B4-BE49-F238E27FC236}">
                <a16:creationId xmlns:a16="http://schemas.microsoft.com/office/drawing/2014/main" xmlns="" id="{589C2BD7-48FF-5549-804D-B1ADF24E2CFB}"/>
              </a:ext>
            </a:extLst>
          </p:cNvPr>
          <p:cNvSpPr/>
          <p:nvPr/>
        </p:nvSpPr>
        <p:spPr>
          <a:xfrm>
            <a:off x="6706183" y="8005079"/>
            <a:ext cx="2024483" cy="261132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3" name="Afrundet rektangel 222">
            <a:extLst>
              <a:ext uri="{FF2B5EF4-FFF2-40B4-BE49-F238E27FC236}">
                <a16:creationId xmlns:a16="http://schemas.microsoft.com/office/drawing/2014/main" xmlns="" id="{AFA6D148-322C-784E-9752-13776AA4F4A1}"/>
              </a:ext>
            </a:extLst>
          </p:cNvPr>
          <p:cNvSpPr/>
          <p:nvPr/>
        </p:nvSpPr>
        <p:spPr>
          <a:xfrm>
            <a:off x="8928229" y="8015112"/>
            <a:ext cx="1012241" cy="26518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37" name="Billede 136">
            <a:extLst>
              <a:ext uri="{FF2B5EF4-FFF2-40B4-BE49-F238E27FC236}">
                <a16:creationId xmlns:a16="http://schemas.microsoft.com/office/drawing/2014/main" xmlns="" id="{839BE9D8-FD2D-BE4F-A021-12ED6818F8E9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BEBA8EAE-BF5A-486C-A8C5-ECC9F3942E4B}">
                <a14:imgProps xmlns:a14="http://schemas.microsoft.com/office/drawing/2010/main">
                  <a14:imgLayer r:embed="rId135">
                    <a14:imgEffect>
                      <a14:backgroundRemoval t="1190" b="92857" l="8333" r="89815">
                        <a14:foregroundMark x1="53704" y1="1587" x2="52778" y2="13492"/>
                        <a14:foregroundMark x1="55556" y1="35714" x2="50926" y2="39683"/>
                        <a14:foregroundMark x1="52778" y1="60714" x2="50926" y2="64683"/>
                        <a14:foregroundMark x1="53704" y1="90873" x2="57407" y2="928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3020839" y="7594619"/>
            <a:ext cx="511522" cy="1343184"/>
          </a:xfrm>
          <a:prstGeom prst="rect">
            <a:avLst/>
          </a:prstGeom>
          <a:ln>
            <a:noFill/>
          </a:ln>
        </p:spPr>
      </p:pic>
      <p:pic>
        <p:nvPicPr>
          <p:cNvPr id="138" name="Billede 137">
            <a:extLst>
              <a:ext uri="{FF2B5EF4-FFF2-40B4-BE49-F238E27FC236}">
                <a16:creationId xmlns:a16="http://schemas.microsoft.com/office/drawing/2014/main" xmlns="" id="{151A824E-5F15-804F-867F-ED63287DC73C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BEBA8EAE-BF5A-486C-A8C5-ECC9F3942E4B}">
                <a14:imgProps xmlns:a14="http://schemas.microsoft.com/office/drawing/2010/main">
                  <a14:imgLayer r:embed="rId137">
                    <a14:imgEffect>
                      <a14:backgroundRemoval t="9779" b="89905" l="9763" r="92012">
                        <a14:foregroundMark x1="87278" y1="37224" x2="87278" y2="37224"/>
                        <a14:foregroundMark x1="92012" y1="50789" x2="92012" y2="50789"/>
                        <a14:foregroundMark x1="73077" y1="17666" x2="73077" y2="17666"/>
                        <a14:foregroundMark x1="71893" y1="49842" x2="71893" y2="49842"/>
                        <a14:foregroundMark x1="50000" y1="72240" x2="50000" y2="72871"/>
                        <a14:foregroundMark x1="74852" y1="48896" x2="75444" y2="52050"/>
                        <a14:foregroundMark x1="54438" y1="25237" x2="50592" y2="26183"/>
                        <a14:foregroundMark x1="28698" y1="49842" x2="31065" y2="49211"/>
                        <a14:foregroundMark x1="58876" y1="32808" x2="45266" y2="11041"/>
                        <a14:foregroundMark x1="52959" y1="43849" x2="52959" y2="43849"/>
                        <a14:foregroundMark x1="53550" y1="43218" x2="55621" y2="41325"/>
                        <a14:foregroundMark x1="9763" y1="31546" x2="10651" y2="53943"/>
                        <a14:foregroundMark x1="60947" y1="87382" x2="44970" y2="889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5831449" y="8138103"/>
            <a:ext cx="920077" cy="862912"/>
          </a:xfrm>
          <a:prstGeom prst="rect">
            <a:avLst/>
          </a:prstGeom>
        </p:spPr>
      </p:pic>
      <p:pic>
        <p:nvPicPr>
          <p:cNvPr id="144" name="Billede 143">
            <a:extLst>
              <a:ext uri="{FF2B5EF4-FFF2-40B4-BE49-F238E27FC236}">
                <a16:creationId xmlns:a16="http://schemas.microsoft.com/office/drawing/2014/main" xmlns="" id="{3F28B817-D2F3-7B42-8960-295DFD90C32D}"/>
              </a:ext>
            </a:extLst>
          </p:cNvPr>
          <p:cNvPicPr>
            <a:picLocks noChangeAspect="1"/>
          </p:cNvPicPr>
          <p:nvPr/>
        </p:nvPicPr>
        <p:blipFill>
          <a:blip r:embed="rId138" cstate="print">
            <a:extLst>
              <a:ext uri="{BEBA8EAE-BF5A-486C-A8C5-ECC9F3942E4B}">
                <a14:imgProps xmlns:a14="http://schemas.microsoft.com/office/drawing/2010/main">
                  <a14:imgLayer r:embed="rId139">
                    <a14:imgEffect>
                      <a14:backgroundRemoval t="5442" b="95918" l="3871" r="92903">
                        <a14:foregroundMark x1="9677" y1="18367" x2="9677" y2="18367"/>
                        <a14:foregroundMark x1="5806" y1="7483" x2="5806" y2="7483"/>
                        <a14:foregroundMark x1="32903" y1="29252" x2="32903" y2="29252"/>
                        <a14:foregroundMark x1="49032" y1="27211" x2="49032" y2="27211"/>
                        <a14:foregroundMark x1="65161" y1="32653" x2="65161" y2="32653"/>
                        <a14:foregroundMark x1="90323" y1="38776" x2="93548" y2="39456"/>
                        <a14:foregroundMark x1="93548" y1="6122" x2="93548" y2="6122"/>
                        <a14:foregroundMark x1="91613" y1="95918" x2="91613" y2="95918"/>
                        <a14:foregroundMark x1="81935" y1="40136" x2="81935" y2="40136"/>
                        <a14:foregroundMark x1="85161" y1="48299" x2="85161" y2="51701"/>
                        <a14:foregroundMark x1="89677" y1="50340" x2="89677" y2="50340"/>
                        <a14:foregroundMark x1="83871" y1="34694" x2="83871" y2="34694"/>
                        <a14:foregroundMark x1="6452" y1="50340" x2="6452" y2="50340"/>
                        <a14:foregroundMark x1="7742" y1="50340" x2="7742" y2="50340"/>
                        <a14:foregroundMark x1="6452" y1="48980" x2="5806" y2="44898"/>
                        <a14:foregroundMark x1="5806" y1="42857" x2="7742" y2="530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727" y="8469560"/>
            <a:ext cx="625448" cy="593167"/>
          </a:xfrm>
          <a:prstGeom prst="rect">
            <a:avLst/>
          </a:prstGeom>
        </p:spPr>
      </p:pic>
      <p:pic>
        <p:nvPicPr>
          <p:cNvPr id="146" name="Billede 145">
            <a:extLst>
              <a:ext uri="{FF2B5EF4-FFF2-40B4-BE49-F238E27FC236}">
                <a16:creationId xmlns:a16="http://schemas.microsoft.com/office/drawing/2014/main" xmlns="" id="{12389116-0AD0-3C45-9419-0211C54A198D}"/>
              </a:ext>
            </a:extLst>
          </p:cNvPr>
          <p:cNvPicPr>
            <a:picLocks noChangeAspect="1"/>
          </p:cNvPicPr>
          <p:nvPr/>
        </p:nvPicPr>
        <p:blipFill rotWithShape="1">
          <a:blip r:embed="rId140" cstate="print">
            <a:extLst>
              <a:ext uri="{BEBA8EAE-BF5A-486C-A8C5-ECC9F3942E4B}">
                <a14:imgProps xmlns:a14="http://schemas.microsoft.com/office/drawing/2010/main">
                  <a14:imgLayer r:embed="rId141">
                    <a14:imgEffect>
                      <a14:backgroundRemoval t="9945" b="89503" l="7554" r="89928">
                        <a14:foregroundMark x1="7554" y1="52486" x2="7554" y2="52486"/>
                        <a14:foregroundMark x1="62590" y1="22099" x2="62590" y2="22099"/>
                        <a14:foregroundMark x1="62230" y1="20442" x2="62950" y2="75691"/>
                        <a14:foregroundMark x1="61151" y1="68508" x2="61871" y2="668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96" t="11747" r="16389" b="12410"/>
          <a:stretch/>
        </p:blipFill>
        <p:spPr>
          <a:xfrm>
            <a:off x="7667178" y="8475115"/>
            <a:ext cx="808773" cy="519246"/>
          </a:xfrm>
          <a:prstGeom prst="rect">
            <a:avLst/>
          </a:prstGeom>
        </p:spPr>
      </p:pic>
      <p:grpSp>
        <p:nvGrpSpPr>
          <p:cNvPr id="160" name="Gruppe 159">
            <a:extLst>
              <a:ext uri="{FF2B5EF4-FFF2-40B4-BE49-F238E27FC236}">
                <a16:creationId xmlns:a16="http://schemas.microsoft.com/office/drawing/2014/main" xmlns="" id="{E46729E8-647E-1E4E-A625-13EBE8E90EC0}"/>
              </a:ext>
            </a:extLst>
          </p:cNvPr>
          <p:cNvGrpSpPr/>
          <p:nvPr/>
        </p:nvGrpSpPr>
        <p:grpSpPr>
          <a:xfrm>
            <a:off x="8667802" y="8521741"/>
            <a:ext cx="909910" cy="414337"/>
            <a:chOff x="8667802" y="8521741"/>
            <a:chExt cx="909910" cy="414337"/>
          </a:xfrm>
        </p:grpSpPr>
        <p:sp>
          <p:nvSpPr>
            <p:cNvPr id="237" name="Line 244">
              <a:extLst>
                <a:ext uri="{FF2B5EF4-FFF2-40B4-BE49-F238E27FC236}">
                  <a16:creationId xmlns:a16="http://schemas.microsoft.com/office/drawing/2014/main" xmlns="" id="{1D8BE36C-0811-364D-B3F4-A020109C439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9122757" y="8267540"/>
              <a:ext cx="0" cy="90991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a-DK"/>
            </a:p>
          </p:txBody>
        </p:sp>
        <p:cxnSp>
          <p:nvCxnSpPr>
            <p:cNvPr id="150" name="Lige forbindelse 149">
              <a:extLst>
                <a:ext uri="{FF2B5EF4-FFF2-40B4-BE49-F238E27FC236}">
                  <a16:creationId xmlns:a16="http://schemas.microsoft.com/office/drawing/2014/main" xmlns="" id="{D71361E1-43BA-E149-A09D-6E4AE10B48F7}"/>
                </a:ext>
              </a:extLst>
            </p:cNvPr>
            <p:cNvCxnSpPr/>
            <p:nvPr/>
          </p:nvCxnSpPr>
          <p:spPr>
            <a:xfrm rot="16200000">
              <a:off x="8565721" y="8723083"/>
              <a:ext cx="40268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Lige forbindelse 239">
              <a:extLst>
                <a:ext uri="{FF2B5EF4-FFF2-40B4-BE49-F238E27FC236}">
                  <a16:creationId xmlns:a16="http://schemas.microsoft.com/office/drawing/2014/main" xmlns="" id="{5FAB9825-4B54-894B-BC72-D7F4E0D049B0}"/>
                </a:ext>
              </a:extLst>
            </p:cNvPr>
            <p:cNvCxnSpPr/>
            <p:nvPr/>
          </p:nvCxnSpPr>
          <p:spPr>
            <a:xfrm rot="16200000">
              <a:off x="9288163" y="8734737"/>
              <a:ext cx="40268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3" name="Gruppe 242">
            <a:extLst>
              <a:ext uri="{FF2B5EF4-FFF2-40B4-BE49-F238E27FC236}">
                <a16:creationId xmlns:a16="http://schemas.microsoft.com/office/drawing/2014/main" xmlns="" id="{93538791-F3BC-5A42-AC67-D3A08CC337A3}"/>
              </a:ext>
            </a:extLst>
          </p:cNvPr>
          <p:cNvGrpSpPr>
            <a:grpSpLocks noChangeAspect="1"/>
          </p:cNvGrpSpPr>
          <p:nvPr/>
        </p:nvGrpSpPr>
        <p:grpSpPr>
          <a:xfrm>
            <a:off x="3529460" y="8250903"/>
            <a:ext cx="1344000" cy="1008000"/>
            <a:chOff x="4467898" y="1833496"/>
            <a:chExt cx="1485900" cy="1286913"/>
          </a:xfrm>
        </p:grpSpPr>
        <p:grpSp>
          <p:nvGrpSpPr>
            <p:cNvPr id="244" name="Gruppe 243">
              <a:extLst>
                <a:ext uri="{FF2B5EF4-FFF2-40B4-BE49-F238E27FC236}">
                  <a16:creationId xmlns:a16="http://schemas.microsoft.com/office/drawing/2014/main" xmlns="" id="{45028944-240C-3F4F-BC4B-5DBBB4A72651}"/>
                </a:ext>
              </a:extLst>
            </p:cNvPr>
            <p:cNvGrpSpPr/>
            <p:nvPr/>
          </p:nvGrpSpPr>
          <p:grpSpPr>
            <a:xfrm>
              <a:off x="4467898" y="1833496"/>
              <a:ext cx="1485900" cy="1286913"/>
              <a:chOff x="4467898" y="1838657"/>
              <a:chExt cx="1485900" cy="1286913"/>
            </a:xfrm>
          </p:grpSpPr>
          <p:grpSp>
            <p:nvGrpSpPr>
              <p:cNvPr id="246" name="Gruppe 245">
                <a:extLst>
                  <a:ext uri="{FF2B5EF4-FFF2-40B4-BE49-F238E27FC236}">
                    <a16:creationId xmlns:a16="http://schemas.microsoft.com/office/drawing/2014/main" xmlns="" id="{7C0A50A1-E80C-9F4C-AFDB-B026F6BF123E}"/>
                  </a:ext>
                </a:extLst>
              </p:cNvPr>
              <p:cNvGrpSpPr/>
              <p:nvPr/>
            </p:nvGrpSpPr>
            <p:grpSpPr>
              <a:xfrm>
                <a:off x="5702892" y="2405722"/>
                <a:ext cx="126752" cy="195643"/>
                <a:chOff x="5713227" y="1435396"/>
                <a:chExt cx="322521" cy="407225"/>
              </a:xfrm>
            </p:grpSpPr>
            <p:sp>
              <p:nvSpPr>
                <p:cNvPr id="261" name="Ligebenet trekant 67">
                  <a:extLst>
                    <a:ext uri="{FF2B5EF4-FFF2-40B4-BE49-F238E27FC236}">
                      <a16:creationId xmlns:a16="http://schemas.microsoft.com/office/drawing/2014/main" xmlns="" id="{05458FC4-D891-E54C-B160-F82BE9DA3E16}"/>
                    </a:ext>
                  </a:extLst>
                </p:cNvPr>
                <p:cNvSpPr/>
                <p:nvPr/>
              </p:nvSpPr>
              <p:spPr>
                <a:xfrm>
                  <a:off x="5773479" y="1435396"/>
                  <a:ext cx="202019" cy="361506"/>
                </a:xfrm>
                <a:prstGeom prst="triangl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262" name="Rektangel 261">
                  <a:extLst>
                    <a:ext uri="{FF2B5EF4-FFF2-40B4-BE49-F238E27FC236}">
                      <a16:creationId xmlns:a16="http://schemas.microsoft.com/office/drawing/2014/main" xmlns="" id="{6CA1CF12-8DD3-8E4F-9171-DACAEA19BC0A}"/>
                    </a:ext>
                  </a:extLst>
                </p:cNvPr>
                <p:cNvSpPr/>
                <p:nvPr/>
              </p:nvSpPr>
              <p:spPr>
                <a:xfrm>
                  <a:off x="5713227" y="1796902"/>
                  <a:ext cx="322521" cy="45719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</p:grpSp>
          <p:grpSp>
            <p:nvGrpSpPr>
              <p:cNvPr id="247" name="Gruppe 246">
                <a:extLst>
                  <a:ext uri="{FF2B5EF4-FFF2-40B4-BE49-F238E27FC236}">
                    <a16:creationId xmlns:a16="http://schemas.microsoft.com/office/drawing/2014/main" xmlns="" id="{BE89455A-9B74-9945-B90A-C7A55CA8E199}"/>
                  </a:ext>
                </a:extLst>
              </p:cNvPr>
              <p:cNvGrpSpPr/>
              <p:nvPr/>
            </p:nvGrpSpPr>
            <p:grpSpPr>
              <a:xfrm>
                <a:off x="5157318" y="1935998"/>
                <a:ext cx="126752" cy="195643"/>
                <a:chOff x="5713227" y="1435396"/>
                <a:chExt cx="322521" cy="407225"/>
              </a:xfrm>
            </p:grpSpPr>
            <p:sp>
              <p:nvSpPr>
                <p:cNvPr id="259" name="Ligebenet trekant 65">
                  <a:extLst>
                    <a:ext uri="{FF2B5EF4-FFF2-40B4-BE49-F238E27FC236}">
                      <a16:creationId xmlns:a16="http://schemas.microsoft.com/office/drawing/2014/main" xmlns="" id="{714AC376-3D1E-A347-ACA8-11D2B0E3EB14}"/>
                    </a:ext>
                  </a:extLst>
                </p:cNvPr>
                <p:cNvSpPr/>
                <p:nvPr/>
              </p:nvSpPr>
              <p:spPr>
                <a:xfrm>
                  <a:off x="5773479" y="1435396"/>
                  <a:ext cx="202019" cy="361506"/>
                </a:xfrm>
                <a:prstGeom prst="triangl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260" name="Rektangel 259">
                  <a:extLst>
                    <a:ext uri="{FF2B5EF4-FFF2-40B4-BE49-F238E27FC236}">
                      <a16:creationId xmlns:a16="http://schemas.microsoft.com/office/drawing/2014/main" xmlns="" id="{03FD17F0-0BAF-C448-B453-5E642D1BF586}"/>
                    </a:ext>
                  </a:extLst>
                </p:cNvPr>
                <p:cNvSpPr/>
                <p:nvPr/>
              </p:nvSpPr>
              <p:spPr>
                <a:xfrm>
                  <a:off x="5713227" y="1796902"/>
                  <a:ext cx="322521" cy="45719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</p:grpSp>
          <p:grpSp>
            <p:nvGrpSpPr>
              <p:cNvPr id="248" name="Gruppe 247">
                <a:extLst>
                  <a:ext uri="{FF2B5EF4-FFF2-40B4-BE49-F238E27FC236}">
                    <a16:creationId xmlns:a16="http://schemas.microsoft.com/office/drawing/2014/main" xmlns="" id="{5EDD0001-FD55-C141-B245-B964396544C0}"/>
                  </a:ext>
                </a:extLst>
              </p:cNvPr>
              <p:cNvGrpSpPr/>
              <p:nvPr/>
            </p:nvGrpSpPr>
            <p:grpSpPr>
              <a:xfrm>
                <a:off x="4643344" y="2374333"/>
                <a:ext cx="126752" cy="195642"/>
                <a:chOff x="5713227" y="1435398"/>
                <a:chExt cx="322521" cy="407223"/>
              </a:xfrm>
            </p:grpSpPr>
            <p:sp>
              <p:nvSpPr>
                <p:cNvPr id="257" name="Ligebenet trekant 63">
                  <a:extLst>
                    <a:ext uri="{FF2B5EF4-FFF2-40B4-BE49-F238E27FC236}">
                      <a16:creationId xmlns:a16="http://schemas.microsoft.com/office/drawing/2014/main" xmlns="" id="{D2AF1CF0-85C7-8148-A494-7A8C8961E1A8}"/>
                    </a:ext>
                  </a:extLst>
                </p:cNvPr>
                <p:cNvSpPr/>
                <p:nvPr/>
              </p:nvSpPr>
              <p:spPr>
                <a:xfrm>
                  <a:off x="5773480" y="1435398"/>
                  <a:ext cx="202019" cy="361505"/>
                </a:xfrm>
                <a:prstGeom prst="triangl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258" name="Rektangel 257">
                  <a:extLst>
                    <a:ext uri="{FF2B5EF4-FFF2-40B4-BE49-F238E27FC236}">
                      <a16:creationId xmlns:a16="http://schemas.microsoft.com/office/drawing/2014/main" xmlns="" id="{19BAD4C7-D2E0-8847-9F74-25FAA9B4D304}"/>
                    </a:ext>
                  </a:extLst>
                </p:cNvPr>
                <p:cNvSpPr/>
                <p:nvPr/>
              </p:nvSpPr>
              <p:spPr>
                <a:xfrm>
                  <a:off x="5713227" y="1796902"/>
                  <a:ext cx="322521" cy="45719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</p:grpSp>
          <p:grpSp>
            <p:nvGrpSpPr>
              <p:cNvPr id="249" name="Gruppe 248">
                <a:extLst>
                  <a:ext uri="{FF2B5EF4-FFF2-40B4-BE49-F238E27FC236}">
                    <a16:creationId xmlns:a16="http://schemas.microsoft.com/office/drawing/2014/main" xmlns="" id="{7282362D-70D9-2C49-BE5D-4403B78B4EF6}"/>
                  </a:ext>
                </a:extLst>
              </p:cNvPr>
              <p:cNvGrpSpPr/>
              <p:nvPr/>
            </p:nvGrpSpPr>
            <p:grpSpPr>
              <a:xfrm>
                <a:off x="4467898" y="1838657"/>
                <a:ext cx="1485900" cy="1286913"/>
                <a:chOff x="4467898" y="1838657"/>
                <a:chExt cx="1485900" cy="1286913"/>
              </a:xfrm>
            </p:grpSpPr>
            <p:grpSp>
              <p:nvGrpSpPr>
                <p:cNvPr id="250" name="Gruppe 249">
                  <a:extLst>
                    <a:ext uri="{FF2B5EF4-FFF2-40B4-BE49-F238E27FC236}">
                      <a16:creationId xmlns:a16="http://schemas.microsoft.com/office/drawing/2014/main" xmlns="" id="{E57E76AD-8183-054E-977F-FCE45A58FE0C}"/>
                    </a:ext>
                  </a:extLst>
                </p:cNvPr>
                <p:cNvGrpSpPr/>
                <p:nvPr/>
              </p:nvGrpSpPr>
              <p:grpSpPr>
                <a:xfrm>
                  <a:off x="5183931" y="2831634"/>
                  <a:ext cx="126752" cy="191864"/>
                  <a:chOff x="5720692" y="1435396"/>
                  <a:chExt cx="322521" cy="399360"/>
                </a:xfrm>
              </p:grpSpPr>
              <p:sp>
                <p:nvSpPr>
                  <p:cNvPr id="255" name="Ligebenet trekant 61">
                    <a:extLst>
                      <a:ext uri="{FF2B5EF4-FFF2-40B4-BE49-F238E27FC236}">
                        <a16:creationId xmlns:a16="http://schemas.microsoft.com/office/drawing/2014/main" xmlns="" id="{5E86DDC5-0E73-7A40-B72B-8FEDEAD8D530}"/>
                      </a:ext>
                    </a:extLst>
                  </p:cNvPr>
                  <p:cNvSpPr/>
                  <p:nvPr/>
                </p:nvSpPr>
                <p:spPr>
                  <a:xfrm>
                    <a:off x="5773479" y="1435396"/>
                    <a:ext cx="202019" cy="361506"/>
                  </a:xfrm>
                  <a:prstGeom prst="triangle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a-DK"/>
                  </a:p>
                </p:txBody>
              </p:sp>
              <p:sp>
                <p:nvSpPr>
                  <p:cNvPr id="256" name="Rektangel 255">
                    <a:extLst>
                      <a:ext uri="{FF2B5EF4-FFF2-40B4-BE49-F238E27FC236}">
                        <a16:creationId xmlns:a16="http://schemas.microsoft.com/office/drawing/2014/main" xmlns="" id="{F5B0D881-642A-DA47-8CAF-EA5E61AA940A}"/>
                      </a:ext>
                    </a:extLst>
                  </p:cNvPr>
                  <p:cNvSpPr/>
                  <p:nvPr/>
                </p:nvSpPr>
                <p:spPr>
                  <a:xfrm>
                    <a:off x="5720692" y="1789036"/>
                    <a:ext cx="322521" cy="45720"/>
                  </a:xfrm>
                  <a:prstGeom prst="rect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a-DK"/>
                  </a:p>
                </p:txBody>
              </p:sp>
            </p:grpSp>
            <p:sp>
              <p:nvSpPr>
                <p:cNvPr id="251" name="Kombinationstegning: figur 57">
                  <a:extLst>
                    <a:ext uri="{FF2B5EF4-FFF2-40B4-BE49-F238E27FC236}">
                      <a16:creationId xmlns:a16="http://schemas.microsoft.com/office/drawing/2014/main" xmlns="" id="{0D7691F7-B0A3-B54A-A5DC-6335CAD0489D}"/>
                    </a:ext>
                  </a:extLst>
                </p:cNvPr>
                <p:cNvSpPr/>
                <p:nvPr/>
              </p:nvSpPr>
              <p:spPr>
                <a:xfrm>
                  <a:off x="4467898" y="1838657"/>
                  <a:ext cx="1485900" cy="1286913"/>
                </a:xfrm>
                <a:custGeom>
                  <a:avLst/>
                  <a:gdLst>
                    <a:gd name="connsiteX0" fmla="*/ 1181841 w 3780870"/>
                    <a:gd name="connsiteY0" fmla="*/ 2678670 h 2678670"/>
                    <a:gd name="connsiteX1" fmla="*/ 1191366 w 3780870"/>
                    <a:gd name="connsiteY1" fmla="*/ 2345295 h 2678670"/>
                    <a:gd name="connsiteX2" fmla="*/ 1334241 w 3780870"/>
                    <a:gd name="connsiteY2" fmla="*/ 2164320 h 2678670"/>
                    <a:gd name="connsiteX3" fmla="*/ 1572366 w 3780870"/>
                    <a:gd name="connsiteY3" fmla="*/ 1964295 h 2678670"/>
                    <a:gd name="connsiteX4" fmla="*/ 1886691 w 3780870"/>
                    <a:gd name="connsiteY4" fmla="*/ 1726170 h 2678670"/>
                    <a:gd name="connsiteX5" fmla="*/ 2467716 w 3780870"/>
                    <a:gd name="connsiteY5" fmla="*/ 1373745 h 2678670"/>
                    <a:gd name="connsiteX6" fmla="*/ 3105891 w 3780870"/>
                    <a:gd name="connsiteY6" fmla="*/ 1049895 h 2678670"/>
                    <a:gd name="connsiteX7" fmla="*/ 3524991 w 3780870"/>
                    <a:gd name="connsiteY7" fmla="*/ 983220 h 2678670"/>
                    <a:gd name="connsiteX8" fmla="*/ 3772641 w 3780870"/>
                    <a:gd name="connsiteY8" fmla="*/ 1278495 h 2678670"/>
                    <a:gd name="connsiteX9" fmla="*/ 3696441 w 3780870"/>
                    <a:gd name="connsiteY9" fmla="*/ 1592820 h 2678670"/>
                    <a:gd name="connsiteX10" fmla="*/ 3448791 w 3780870"/>
                    <a:gd name="connsiteY10" fmla="*/ 1764270 h 2678670"/>
                    <a:gd name="connsiteX11" fmla="*/ 3143991 w 3780870"/>
                    <a:gd name="connsiteY11" fmla="*/ 1792845 h 2678670"/>
                    <a:gd name="connsiteX12" fmla="*/ 2848716 w 3780870"/>
                    <a:gd name="connsiteY12" fmla="*/ 1611870 h 2678670"/>
                    <a:gd name="connsiteX13" fmla="*/ 2248641 w 3780870"/>
                    <a:gd name="connsiteY13" fmla="*/ 1192770 h 2678670"/>
                    <a:gd name="connsiteX14" fmla="*/ 1591416 w 3780870"/>
                    <a:gd name="connsiteY14" fmla="*/ 726045 h 2678670"/>
                    <a:gd name="connsiteX15" fmla="*/ 1467591 w 3780870"/>
                    <a:gd name="connsiteY15" fmla="*/ 459345 h 2678670"/>
                    <a:gd name="connsiteX16" fmla="*/ 1524741 w 3780870"/>
                    <a:gd name="connsiteY16" fmla="*/ 230745 h 2678670"/>
                    <a:gd name="connsiteX17" fmla="*/ 1724766 w 3780870"/>
                    <a:gd name="connsiteY17" fmla="*/ 40245 h 2678670"/>
                    <a:gd name="connsiteX18" fmla="*/ 2105766 w 3780870"/>
                    <a:gd name="connsiteY18" fmla="*/ 2145 h 2678670"/>
                    <a:gd name="connsiteX19" fmla="*/ 2258166 w 3780870"/>
                    <a:gd name="connsiteY19" fmla="*/ 78345 h 2678670"/>
                    <a:gd name="connsiteX20" fmla="*/ 2315316 w 3780870"/>
                    <a:gd name="connsiteY20" fmla="*/ 192645 h 2678670"/>
                    <a:gd name="connsiteX21" fmla="*/ 2391516 w 3780870"/>
                    <a:gd name="connsiteY21" fmla="*/ 506970 h 2678670"/>
                    <a:gd name="connsiteX22" fmla="*/ 2229591 w 3780870"/>
                    <a:gd name="connsiteY22" fmla="*/ 878445 h 2678670"/>
                    <a:gd name="connsiteX23" fmla="*/ 1829541 w 3780870"/>
                    <a:gd name="connsiteY23" fmla="*/ 1049895 h 2678670"/>
                    <a:gd name="connsiteX24" fmla="*/ 1172316 w 3780870"/>
                    <a:gd name="connsiteY24" fmla="*/ 1364220 h 2678670"/>
                    <a:gd name="connsiteX25" fmla="*/ 1172316 w 3780870"/>
                    <a:gd name="connsiteY25" fmla="*/ 1364220 h 2678670"/>
                    <a:gd name="connsiteX26" fmla="*/ 486516 w 3780870"/>
                    <a:gd name="connsiteY26" fmla="*/ 1726170 h 2678670"/>
                    <a:gd name="connsiteX27" fmla="*/ 124566 w 3780870"/>
                    <a:gd name="connsiteY27" fmla="*/ 1754745 h 2678670"/>
                    <a:gd name="connsiteX28" fmla="*/ 741 w 3780870"/>
                    <a:gd name="connsiteY28" fmla="*/ 1449945 h 2678670"/>
                    <a:gd name="connsiteX29" fmla="*/ 86466 w 3780870"/>
                    <a:gd name="connsiteY29" fmla="*/ 1154670 h 2678670"/>
                    <a:gd name="connsiteX30" fmla="*/ 343641 w 3780870"/>
                    <a:gd name="connsiteY30" fmla="*/ 973695 h 2678670"/>
                    <a:gd name="connsiteX31" fmla="*/ 791316 w 3780870"/>
                    <a:gd name="connsiteY31" fmla="*/ 954645 h 2678670"/>
                    <a:gd name="connsiteX32" fmla="*/ 1486641 w 3780870"/>
                    <a:gd name="connsiteY32" fmla="*/ 1468995 h 2678670"/>
                    <a:gd name="connsiteX33" fmla="*/ 2162916 w 3780870"/>
                    <a:gd name="connsiteY33" fmla="*/ 2011920 h 2678670"/>
                    <a:gd name="connsiteX34" fmla="*/ 2820141 w 3780870"/>
                    <a:gd name="connsiteY34" fmla="*/ 2554845 h 2678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3780870" h="2678670">
                      <a:moveTo>
                        <a:pt x="1181841" y="2678670"/>
                      </a:moveTo>
                      <a:cubicBezTo>
                        <a:pt x="1173903" y="2554845"/>
                        <a:pt x="1165966" y="2431020"/>
                        <a:pt x="1191366" y="2345295"/>
                      </a:cubicBezTo>
                      <a:cubicBezTo>
                        <a:pt x="1216766" y="2259570"/>
                        <a:pt x="1270741" y="2227820"/>
                        <a:pt x="1334241" y="2164320"/>
                      </a:cubicBezTo>
                      <a:cubicBezTo>
                        <a:pt x="1397741" y="2100820"/>
                        <a:pt x="1480291" y="2037320"/>
                        <a:pt x="1572366" y="1964295"/>
                      </a:cubicBezTo>
                      <a:cubicBezTo>
                        <a:pt x="1664441" y="1891270"/>
                        <a:pt x="1737466" y="1824595"/>
                        <a:pt x="1886691" y="1726170"/>
                      </a:cubicBezTo>
                      <a:cubicBezTo>
                        <a:pt x="2035916" y="1627745"/>
                        <a:pt x="2264516" y="1486457"/>
                        <a:pt x="2467716" y="1373745"/>
                      </a:cubicBezTo>
                      <a:cubicBezTo>
                        <a:pt x="2670916" y="1261033"/>
                        <a:pt x="2929679" y="1114982"/>
                        <a:pt x="3105891" y="1049895"/>
                      </a:cubicBezTo>
                      <a:cubicBezTo>
                        <a:pt x="3282104" y="984807"/>
                        <a:pt x="3413866" y="945120"/>
                        <a:pt x="3524991" y="983220"/>
                      </a:cubicBezTo>
                      <a:cubicBezTo>
                        <a:pt x="3636116" y="1021320"/>
                        <a:pt x="3744066" y="1176895"/>
                        <a:pt x="3772641" y="1278495"/>
                      </a:cubicBezTo>
                      <a:cubicBezTo>
                        <a:pt x="3801216" y="1380095"/>
                        <a:pt x="3750416" y="1511857"/>
                        <a:pt x="3696441" y="1592820"/>
                      </a:cubicBezTo>
                      <a:cubicBezTo>
                        <a:pt x="3642466" y="1673782"/>
                        <a:pt x="3540866" y="1730933"/>
                        <a:pt x="3448791" y="1764270"/>
                      </a:cubicBezTo>
                      <a:cubicBezTo>
                        <a:pt x="3356716" y="1797607"/>
                        <a:pt x="3244004" y="1818245"/>
                        <a:pt x="3143991" y="1792845"/>
                      </a:cubicBezTo>
                      <a:cubicBezTo>
                        <a:pt x="3043978" y="1767445"/>
                        <a:pt x="2997941" y="1711882"/>
                        <a:pt x="2848716" y="1611870"/>
                      </a:cubicBezTo>
                      <a:cubicBezTo>
                        <a:pt x="2699491" y="1511858"/>
                        <a:pt x="2248641" y="1192770"/>
                        <a:pt x="2248641" y="1192770"/>
                      </a:cubicBezTo>
                      <a:cubicBezTo>
                        <a:pt x="2039091" y="1045133"/>
                        <a:pt x="1721591" y="848282"/>
                        <a:pt x="1591416" y="726045"/>
                      </a:cubicBezTo>
                      <a:cubicBezTo>
                        <a:pt x="1461241" y="603808"/>
                        <a:pt x="1478703" y="541895"/>
                        <a:pt x="1467591" y="459345"/>
                      </a:cubicBezTo>
                      <a:cubicBezTo>
                        <a:pt x="1456479" y="376795"/>
                        <a:pt x="1481878" y="300595"/>
                        <a:pt x="1524741" y="230745"/>
                      </a:cubicBezTo>
                      <a:cubicBezTo>
                        <a:pt x="1567604" y="160895"/>
                        <a:pt x="1627929" y="78345"/>
                        <a:pt x="1724766" y="40245"/>
                      </a:cubicBezTo>
                      <a:cubicBezTo>
                        <a:pt x="1821604" y="2145"/>
                        <a:pt x="2016866" y="-4205"/>
                        <a:pt x="2105766" y="2145"/>
                      </a:cubicBezTo>
                      <a:cubicBezTo>
                        <a:pt x="2194666" y="8495"/>
                        <a:pt x="2223241" y="46595"/>
                        <a:pt x="2258166" y="78345"/>
                      </a:cubicBezTo>
                      <a:cubicBezTo>
                        <a:pt x="2293091" y="110095"/>
                        <a:pt x="2293091" y="121207"/>
                        <a:pt x="2315316" y="192645"/>
                      </a:cubicBezTo>
                      <a:cubicBezTo>
                        <a:pt x="2337541" y="264082"/>
                        <a:pt x="2405804" y="392670"/>
                        <a:pt x="2391516" y="506970"/>
                      </a:cubicBezTo>
                      <a:cubicBezTo>
                        <a:pt x="2377228" y="621270"/>
                        <a:pt x="2323254" y="787957"/>
                        <a:pt x="2229591" y="878445"/>
                      </a:cubicBezTo>
                      <a:cubicBezTo>
                        <a:pt x="2135929" y="968932"/>
                        <a:pt x="2005753" y="968933"/>
                        <a:pt x="1829541" y="1049895"/>
                      </a:cubicBezTo>
                      <a:cubicBezTo>
                        <a:pt x="1653329" y="1130857"/>
                        <a:pt x="1172316" y="1364220"/>
                        <a:pt x="1172316" y="1364220"/>
                      </a:cubicBezTo>
                      <a:lnTo>
                        <a:pt x="1172316" y="1364220"/>
                      </a:lnTo>
                      <a:cubicBezTo>
                        <a:pt x="1058016" y="1424545"/>
                        <a:pt x="661141" y="1661083"/>
                        <a:pt x="486516" y="1726170"/>
                      </a:cubicBezTo>
                      <a:cubicBezTo>
                        <a:pt x="311891" y="1791257"/>
                        <a:pt x="205528" y="1800782"/>
                        <a:pt x="124566" y="1754745"/>
                      </a:cubicBezTo>
                      <a:cubicBezTo>
                        <a:pt x="43604" y="1708708"/>
                        <a:pt x="7091" y="1549957"/>
                        <a:pt x="741" y="1449945"/>
                      </a:cubicBezTo>
                      <a:cubicBezTo>
                        <a:pt x="-5609" y="1349933"/>
                        <a:pt x="29316" y="1234045"/>
                        <a:pt x="86466" y="1154670"/>
                      </a:cubicBezTo>
                      <a:cubicBezTo>
                        <a:pt x="143616" y="1075295"/>
                        <a:pt x="226166" y="1007032"/>
                        <a:pt x="343641" y="973695"/>
                      </a:cubicBezTo>
                      <a:cubicBezTo>
                        <a:pt x="461116" y="940357"/>
                        <a:pt x="600816" y="872095"/>
                        <a:pt x="791316" y="954645"/>
                      </a:cubicBezTo>
                      <a:cubicBezTo>
                        <a:pt x="981816" y="1037195"/>
                        <a:pt x="1258041" y="1292783"/>
                        <a:pt x="1486641" y="1468995"/>
                      </a:cubicBezTo>
                      <a:cubicBezTo>
                        <a:pt x="1715241" y="1645207"/>
                        <a:pt x="1940666" y="1830945"/>
                        <a:pt x="2162916" y="2011920"/>
                      </a:cubicBezTo>
                      <a:cubicBezTo>
                        <a:pt x="2385166" y="2192895"/>
                        <a:pt x="2602653" y="2373870"/>
                        <a:pt x="2820141" y="2554845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252" name="Rektangel 251">
                  <a:extLst>
                    <a:ext uri="{FF2B5EF4-FFF2-40B4-BE49-F238E27FC236}">
                      <a16:creationId xmlns:a16="http://schemas.microsoft.com/office/drawing/2014/main" xmlns="" id="{491D394D-2590-FA42-B7A9-08D7D9F46CC7}"/>
                    </a:ext>
                  </a:extLst>
                </p:cNvPr>
                <p:cNvSpPr/>
                <p:nvPr/>
              </p:nvSpPr>
              <p:spPr>
                <a:xfrm>
                  <a:off x="5690461" y="2369669"/>
                  <a:ext cx="163861" cy="175568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da-DK" sz="900" b="0" cap="none" spc="0" dirty="0">
                      <a:ln w="0"/>
                      <a:solidFill>
                        <a:schemeClr val="bg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2</a:t>
                  </a:r>
                </a:p>
              </p:txBody>
            </p:sp>
            <p:sp>
              <p:nvSpPr>
                <p:cNvPr id="253" name="Rektangel 252">
                  <a:extLst>
                    <a:ext uri="{FF2B5EF4-FFF2-40B4-BE49-F238E27FC236}">
                      <a16:creationId xmlns:a16="http://schemas.microsoft.com/office/drawing/2014/main" xmlns="" id="{07E39389-746A-DA42-87DA-59D4265AE7AB}"/>
                    </a:ext>
                  </a:extLst>
                </p:cNvPr>
                <p:cNvSpPr/>
                <p:nvPr/>
              </p:nvSpPr>
              <p:spPr>
                <a:xfrm>
                  <a:off x="5136437" y="1926472"/>
                  <a:ext cx="163861" cy="175568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da-DK" sz="900" b="0" cap="none" spc="0" dirty="0">
                      <a:ln w="0"/>
                      <a:solidFill>
                        <a:schemeClr val="bg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3</a:t>
                  </a:r>
                </a:p>
              </p:txBody>
            </p:sp>
            <p:sp>
              <p:nvSpPr>
                <p:cNvPr id="254" name="Rektangel 253">
                  <a:extLst>
                    <a:ext uri="{FF2B5EF4-FFF2-40B4-BE49-F238E27FC236}">
                      <a16:creationId xmlns:a16="http://schemas.microsoft.com/office/drawing/2014/main" xmlns="" id="{0B104FA6-3E15-2C43-BBE7-2DFF1EA989A9}"/>
                    </a:ext>
                  </a:extLst>
                </p:cNvPr>
                <p:cNvSpPr/>
                <p:nvPr/>
              </p:nvSpPr>
              <p:spPr>
                <a:xfrm>
                  <a:off x="4660268" y="2345604"/>
                  <a:ext cx="85055" cy="175568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da-DK" sz="900" b="0" cap="none" spc="0" dirty="0">
                      <a:ln w="0"/>
                      <a:solidFill>
                        <a:schemeClr val="bg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4</a:t>
                  </a:r>
                </a:p>
              </p:txBody>
            </p:sp>
          </p:grpSp>
        </p:grpSp>
        <p:sp>
          <p:nvSpPr>
            <p:cNvPr id="245" name="Rektangel 244">
              <a:extLst>
                <a:ext uri="{FF2B5EF4-FFF2-40B4-BE49-F238E27FC236}">
                  <a16:creationId xmlns:a16="http://schemas.microsoft.com/office/drawing/2014/main" xmlns="" id="{06558C99-0EA2-7B44-96C7-E24C836BE716}"/>
                </a:ext>
              </a:extLst>
            </p:cNvPr>
            <p:cNvSpPr/>
            <p:nvPr/>
          </p:nvSpPr>
          <p:spPr>
            <a:xfrm>
              <a:off x="5129329" y="2759117"/>
              <a:ext cx="222759" cy="17556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da-DK" sz="9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</p:grpSp>
      <p:sp>
        <p:nvSpPr>
          <p:cNvPr id="263" name="Tekstboks 74">
            <a:extLst>
              <a:ext uri="{FF2B5EF4-FFF2-40B4-BE49-F238E27FC236}">
                <a16:creationId xmlns:a16="http://schemas.microsoft.com/office/drawing/2014/main" xmlns="" id="{878B8C4E-58F0-1242-BD36-F2D208196769}"/>
              </a:ext>
            </a:extLst>
          </p:cNvPr>
          <p:cNvSpPr txBox="1"/>
          <p:nvPr/>
        </p:nvSpPr>
        <p:spPr>
          <a:xfrm rot="16200000">
            <a:off x="-5507743" y="1021568"/>
            <a:ext cx="3027865" cy="930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3-15 kan udføres i løb el langsomt i øv, eks, ch og åben</a:t>
            </a:r>
          </a:p>
        </p:txBody>
      </p:sp>
      <p:sp>
        <p:nvSpPr>
          <p:cNvPr id="264" name="Tekstboks 310">
            <a:extLst>
              <a:ext uri="{FF2B5EF4-FFF2-40B4-BE49-F238E27FC236}">
                <a16:creationId xmlns:a16="http://schemas.microsoft.com/office/drawing/2014/main" xmlns="" id="{67667A78-9D2A-A745-811F-A9DCCD06E6BA}"/>
              </a:ext>
            </a:extLst>
          </p:cNvPr>
          <p:cNvSpPr txBox="1"/>
          <p:nvPr/>
        </p:nvSpPr>
        <p:spPr>
          <a:xfrm rot="16200000">
            <a:off x="-5417118" y="6201382"/>
            <a:ext cx="29293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dirty="0"/>
              <a:t>Med sideskift kan udføres  i forbindelse med skilt nr. </a:t>
            </a:r>
            <a:br>
              <a:rPr lang="da-DK" dirty="0"/>
            </a:br>
            <a:r>
              <a:rPr lang="da-DK" dirty="0"/>
              <a:t>200  208  209  210  216  309  311</a:t>
            </a:r>
          </a:p>
        </p:txBody>
      </p:sp>
      <p:sp>
        <p:nvSpPr>
          <p:cNvPr id="265" name="Rektangel 264">
            <a:extLst>
              <a:ext uri="{FF2B5EF4-FFF2-40B4-BE49-F238E27FC236}">
                <a16:creationId xmlns:a16="http://schemas.microsoft.com/office/drawing/2014/main" xmlns="" id="{655D804E-F127-A941-AA7E-05B10807971A}"/>
              </a:ext>
            </a:extLst>
          </p:cNvPr>
          <p:cNvSpPr/>
          <p:nvPr/>
        </p:nvSpPr>
        <p:spPr>
          <a:xfrm>
            <a:off x="10114800" y="273049"/>
            <a:ext cx="2952000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da-DK" sz="1200" dirty="0">
                <a:solidFill>
                  <a:schemeClr val="bg1"/>
                </a:solidFill>
                <a:latin typeface="+mn-lt"/>
              </a:rPr>
              <a:t>Max 5 kegleøvelser pr. klasse</a:t>
            </a:r>
          </a:p>
        </p:txBody>
      </p:sp>
      <p:sp>
        <p:nvSpPr>
          <p:cNvPr id="95" name="Halvramme 94">
            <a:extLst>
              <a:ext uri="{FF2B5EF4-FFF2-40B4-BE49-F238E27FC236}">
                <a16:creationId xmlns:a16="http://schemas.microsoft.com/office/drawing/2014/main" xmlns="" id="{FDD072EC-B627-48F2-B216-26056F0ABE4D}"/>
              </a:ext>
            </a:extLst>
          </p:cNvPr>
          <p:cNvSpPr/>
          <p:nvPr/>
        </p:nvSpPr>
        <p:spPr>
          <a:xfrm>
            <a:off x="9911671" y="6946129"/>
            <a:ext cx="1010272" cy="1001050"/>
          </a:xfrm>
          <a:custGeom>
            <a:avLst/>
            <a:gdLst>
              <a:gd name="connsiteX0" fmla="*/ 0 w 999209"/>
              <a:gd name="connsiteY0" fmla="*/ 0 h 994494"/>
              <a:gd name="connsiteX1" fmla="*/ 999209 w 999209"/>
              <a:gd name="connsiteY1" fmla="*/ 0 h 994494"/>
              <a:gd name="connsiteX2" fmla="*/ 666143 w 999209"/>
              <a:gd name="connsiteY2" fmla="*/ 331495 h 994494"/>
              <a:gd name="connsiteX3" fmla="*/ 331495 w 999209"/>
              <a:gd name="connsiteY3" fmla="*/ 331495 h 994494"/>
              <a:gd name="connsiteX4" fmla="*/ 331495 w 999209"/>
              <a:gd name="connsiteY4" fmla="*/ 664564 h 994494"/>
              <a:gd name="connsiteX5" fmla="*/ 0 w 999209"/>
              <a:gd name="connsiteY5" fmla="*/ 994494 h 994494"/>
              <a:gd name="connsiteX6" fmla="*/ 0 w 999209"/>
              <a:gd name="connsiteY6" fmla="*/ 0 h 994494"/>
              <a:gd name="connsiteX0" fmla="*/ 0 w 999209"/>
              <a:gd name="connsiteY0" fmla="*/ 0 h 1018525"/>
              <a:gd name="connsiteX1" fmla="*/ 999209 w 999209"/>
              <a:gd name="connsiteY1" fmla="*/ 0 h 1018525"/>
              <a:gd name="connsiteX2" fmla="*/ 666143 w 999209"/>
              <a:gd name="connsiteY2" fmla="*/ 331495 h 1018525"/>
              <a:gd name="connsiteX3" fmla="*/ 331495 w 999209"/>
              <a:gd name="connsiteY3" fmla="*/ 331495 h 1018525"/>
              <a:gd name="connsiteX4" fmla="*/ 400321 w 999209"/>
              <a:gd name="connsiteY4" fmla="*/ 1018525 h 1018525"/>
              <a:gd name="connsiteX5" fmla="*/ 0 w 999209"/>
              <a:gd name="connsiteY5" fmla="*/ 994494 h 1018525"/>
              <a:gd name="connsiteX6" fmla="*/ 0 w 999209"/>
              <a:gd name="connsiteY6" fmla="*/ 0 h 1018525"/>
              <a:gd name="connsiteX0" fmla="*/ 0 w 1010272"/>
              <a:gd name="connsiteY0" fmla="*/ 0 h 1018525"/>
              <a:gd name="connsiteX1" fmla="*/ 999209 w 1010272"/>
              <a:gd name="connsiteY1" fmla="*/ 0 h 1018525"/>
              <a:gd name="connsiteX2" fmla="*/ 1010272 w 1010272"/>
              <a:gd name="connsiteY2" fmla="*/ 380656 h 1018525"/>
              <a:gd name="connsiteX3" fmla="*/ 331495 w 1010272"/>
              <a:gd name="connsiteY3" fmla="*/ 331495 h 1018525"/>
              <a:gd name="connsiteX4" fmla="*/ 400321 w 1010272"/>
              <a:gd name="connsiteY4" fmla="*/ 1018525 h 1018525"/>
              <a:gd name="connsiteX5" fmla="*/ 0 w 1010272"/>
              <a:gd name="connsiteY5" fmla="*/ 994494 h 1018525"/>
              <a:gd name="connsiteX6" fmla="*/ 0 w 1010272"/>
              <a:gd name="connsiteY6" fmla="*/ 0 h 1018525"/>
              <a:gd name="connsiteX0" fmla="*/ 0 w 1010272"/>
              <a:gd name="connsiteY0" fmla="*/ 0 h 1018525"/>
              <a:gd name="connsiteX1" fmla="*/ 999209 w 1010272"/>
              <a:gd name="connsiteY1" fmla="*/ 0 h 1018525"/>
              <a:gd name="connsiteX2" fmla="*/ 1010272 w 1010272"/>
              <a:gd name="connsiteY2" fmla="*/ 341327 h 1018525"/>
              <a:gd name="connsiteX3" fmla="*/ 331495 w 1010272"/>
              <a:gd name="connsiteY3" fmla="*/ 331495 h 1018525"/>
              <a:gd name="connsiteX4" fmla="*/ 400321 w 1010272"/>
              <a:gd name="connsiteY4" fmla="*/ 1018525 h 1018525"/>
              <a:gd name="connsiteX5" fmla="*/ 0 w 1010272"/>
              <a:gd name="connsiteY5" fmla="*/ 994494 h 1018525"/>
              <a:gd name="connsiteX6" fmla="*/ 0 w 1010272"/>
              <a:gd name="connsiteY6" fmla="*/ 0 h 1018525"/>
              <a:gd name="connsiteX0" fmla="*/ 0 w 1010272"/>
              <a:gd name="connsiteY0" fmla="*/ 0 h 994494"/>
              <a:gd name="connsiteX1" fmla="*/ 999209 w 1010272"/>
              <a:gd name="connsiteY1" fmla="*/ 0 h 994494"/>
              <a:gd name="connsiteX2" fmla="*/ 1010272 w 1010272"/>
              <a:gd name="connsiteY2" fmla="*/ 341327 h 994494"/>
              <a:gd name="connsiteX3" fmla="*/ 331495 w 1010272"/>
              <a:gd name="connsiteY3" fmla="*/ 331495 h 994494"/>
              <a:gd name="connsiteX4" fmla="*/ 400321 w 1010272"/>
              <a:gd name="connsiteY4" fmla="*/ 969364 h 994494"/>
              <a:gd name="connsiteX5" fmla="*/ 0 w 1010272"/>
              <a:gd name="connsiteY5" fmla="*/ 994494 h 994494"/>
              <a:gd name="connsiteX6" fmla="*/ 0 w 1010272"/>
              <a:gd name="connsiteY6" fmla="*/ 0 h 994494"/>
              <a:gd name="connsiteX0" fmla="*/ 0 w 1010272"/>
              <a:gd name="connsiteY0" fmla="*/ 0 h 994494"/>
              <a:gd name="connsiteX1" fmla="*/ 999209 w 1010272"/>
              <a:gd name="connsiteY1" fmla="*/ 0 h 994494"/>
              <a:gd name="connsiteX2" fmla="*/ 1010272 w 1010272"/>
              <a:gd name="connsiteY2" fmla="*/ 341327 h 994494"/>
              <a:gd name="connsiteX3" fmla="*/ 331495 w 1010272"/>
              <a:gd name="connsiteY3" fmla="*/ 331495 h 994494"/>
              <a:gd name="connsiteX4" fmla="*/ 400321 w 1010272"/>
              <a:gd name="connsiteY4" fmla="*/ 969364 h 994494"/>
              <a:gd name="connsiteX5" fmla="*/ 0 w 1010272"/>
              <a:gd name="connsiteY5" fmla="*/ 994494 h 994494"/>
              <a:gd name="connsiteX6" fmla="*/ 0 w 1010272"/>
              <a:gd name="connsiteY6" fmla="*/ 0 h 994494"/>
              <a:gd name="connsiteX0" fmla="*/ 0 w 1010272"/>
              <a:gd name="connsiteY0" fmla="*/ 0 h 1001050"/>
              <a:gd name="connsiteX1" fmla="*/ 999209 w 1010272"/>
              <a:gd name="connsiteY1" fmla="*/ 0 h 1001050"/>
              <a:gd name="connsiteX2" fmla="*/ 1010272 w 1010272"/>
              <a:gd name="connsiteY2" fmla="*/ 341327 h 1001050"/>
              <a:gd name="connsiteX3" fmla="*/ 331495 w 1010272"/>
              <a:gd name="connsiteY3" fmla="*/ 331495 h 1001050"/>
              <a:gd name="connsiteX4" fmla="*/ 331496 w 1010272"/>
              <a:gd name="connsiteY4" fmla="*/ 989029 h 1001050"/>
              <a:gd name="connsiteX5" fmla="*/ 0 w 1010272"/>
              <a:gd name="connsiteY5" fmla="*/ 994494 h 1001050"/>
              <a:gd name="connsiteX6" fmla="*/ 0 w 1010272"/>
              <a:gd name="connsiteY6" fmla="*/ 0 h 100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0272" h="1001050">
                <a:moveTo>
                  <a:pt x="0" y="0"/>
                </a:moveTo>
                <a:lnTo>
                  <a:pt x="999209" y="0"/>
                </a:lnTo>
                <a:lnTo>
                  <a:pt x="1010272" y="341327"/>
                </a:lnTo>
                <a:lnTo>
                  <a:pt x="331495" y="331495"/>
                </a:lnTo>
                <a:cubicBezTo>
                  <a:pt x="331495" y="550673"/>
                  <a:pt x="331496" y="769851"/>
                  <a:pt x="331496" y="989029"/>
                </a:cubicBezTo>
                <a:cubicBezTo>
                  <a:pt x="99733" y="1017070"/>
                  <a:pt x="133440" y="986117"/>
                  <a:pt x="0" y="994494"/>
                </a:cubicBezTo>
                <a:lnTo>
                  <a:pt x="0" y="0"/>
                </a:lnTo>
                <a:close/>
              </a:path>
            </a:pathLst>
          </a:custGeom>
          <a:blipFill>
            <a:blip r:embed="rId142"/>
            <a:tile tx="0" ty="0" sx="100000" sy="100000" flip="none" algn="tl"/>
          </a:blipFill>
          <a:ln>
            <a:solidFill>
              <a:srgbClr val="3333C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sp>
        <p:nvSpPr>
          <p:cNvPr id="45" name="Tekstfelt 44">
            <a:extLst>
              <a:ext uri="{FF2B5EF4-FFF2-40B4-BE49-F238E27FC236}">
                <a16:creationId xmlns:a16="http://schemas.microsoft.com/office/drawing/2014/main" xmlns="" id="{893AEE35-1620-9541-A23D-DC9001BD8289}"/>
              </a:ext>
            </a:extLst>
          </p:cNvPr>
          <p:cNvSpPr txBox="1"/>
          <p:nvPr/>
        </p:nvSpPr>
        <p:spPr>
          <a:xfrm>
            <a:off x="10114800" y="-58108"/>
            <a:ext cx="295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00" dirty="0">
                <a:latin typeface="+mn-lt"/>
              </a:rPr>
              <a:t>Skabelon er opdateret 1. januar 2022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015baneskabelon">
  <a:themeElements>
    <a:clrScheme name="tom_bane-med_skilte09små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om_bane-med_skilte09små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om_bane-med_skilte09små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om_bane-med_skilte09små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om_bane-med_skilte09små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om_bane-med_skilte09små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om_bane-med_skilte09små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om_bane-med_skilte09små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om_bane-med_skilte09små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om_bane-med_skilte09små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om_bane-med_skilte09små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om_bane-med_skilte09små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om_bane-med_skilte09små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om_bane-med_skilte09små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Kontortema">
  <a:themeElements>
    <a:clrScheme name="Rally">
      <a:dk1>
        <a:sysClr val="windowText" lastClr="000000"/>
      </a:dk1>
      <a:lt1>
        <a:sysClr val="window" lastClr="FFFFFF"/>
      </a:lt1>
      <a:dk2>
        <a:srgbClr val="0070C0"/>
      </a:dk2>
      <a:lt2>
        <a:srgbClr val="00B0F0"/>
      </a:lt2>
      <a:accent1>
        <a:srgbClr val="000000"/>
      </a:accent1>
      <a:accent2>
        <a:srgbClr val="FFC000"/>
      </a:accent2>
      <a:accent3>
        <a:srgbClr val="00B050"/>
      </a:accent3>
      <a:accent4>
        <a:srgbClr val="7030A0"/>
      </a:accent4>
      <a:accent5>
        <a:srgbClr val="FF0000"/>
      </a:accent5>
      <a:accent6>
        <a:srgbClr val="C00000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2015baneskabelon</Template>
  <TotalTime>446</TotalTime>
  <Words>268</Words>
  <Application>Microsoft Office PowerPoint</Application>
  <PresentationFormat>A4 (210 x 297 mm)</PresentationFormat>
  <Paragraphs>93</Paragraphs>
  <Slides>1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2</vt:i4>
      </vt:variant>
      <vt:variant>
        <vt:lpstr>Slidetitler</vt:lpstr>
      </vt:variant>
      <vt:variant>
        <vt:i4>1</vt:i4>
      </vt:variant>
    </vt:vector>
  </HeadingPairs>
  <TitlesOfParts>
    <vt:vector size="6" baseType="lpstr">
      <vt:lpstr>Arial</vt:lpstr>
      <vt:lpstr>Calibri</vt:lpstr>
      <vt:lpstr>Times New Roman</vt:lpstr>
      <vt:lpstr>2015baneskabelon</vt:lpstr>
      <vt:lpstr>Kontortema</vt:lpstr>
      <vt:lpstr>PowerPoint-præsentation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Line Geerthsen</dc:creator>
  <cp:lastModifiedBy>Lars Larsen</cp:lastModifiedBy>
  <cp:revision>56</cp:revision>
  <dcterms:created xsi:type="dcterms:W3CDTF">2017-05-17T08:15:27Z</dcterms:created>
  <dcterms:modified xsi:type="dcterms:W3CDTF">2022-05-27T03:53:14Z</dcterms:modified>
</cp:coreProperties>
</file>